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4" r:id="rId3"/>
    <p:sldId id="259" r:id="rId4"/>
    <p:sldId id="264" r:id="rId5"/>
    <p:sldId id="276" r:id="rId6"/>
    <p:sldId id="277" r:id="rId7"/>
    <p:sldId id="278" r:id="rId8"/>
    <p:sldId id="283" r:id="rId9"/>
    <p:sldId id="282" r:id="rId10"/>
    <p:sldId id="261" r:id="rId11"/>
    <p:sldId id="279" r:id="rId12"/>
    <p:sldId id="280" r:id="rId13"/>
    <p:sldId id="26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74DB"/>
    <a:srgbClr val="5B9BD5"/>
    <a:srgbClr val="F4F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BDCF63-9517-4231-93BC-7240AD274F71}" v="550" dt="2022-06-10T02:08:22.1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5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6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 윤수" userId="36de773a19a3c349" providerId="LiveId" clId="{9FBDCF63-9517-4231-93BC-7240AD274F71}"/>
    <pc:docChg chg="undo custSel addSld delSld modSld sldOrd">
      <pc:chgData name="정 윤수" userId="36de773a19a3c349" providerId="LiveId" clId="{9FBDCF63-9517-4231-93BC-7240AD274F71}" dt="2022-06-10T02:08:22.159" v="4795"/>
      <pc:docMkLst>
        <pc:docMk/>
      </pc:docMkLst>
      <pc:sldChg chg="modSp mod">
        <pc:chgData name="정 윤수" userId="36de773a19a3c349" providerId="LiveId" clId="{9FBDCF63-9517-4231-93BC-7240AD274F71}" dt="2022-06-04T05:53:05.848" v="4649" actId="20577"/>
        <pc:sldMkLst>
          <pc:docMk/>
          <pc:sldMk cId="2979915099" sldId="257"/>
        </pc:sldMkLst>
        <pc:spChg chg="mod">
          <ac:chgData name="정 윤수" userId="36de773a19a3c349" providerId="LiveId" clId="{9FBDCF63-9517-4231-93BC-7240AD274F71}" dt="2022-06-04T05:53:05.848" v="4649" actId="20577"/>
          <ac:spMkLst>
            <pc:docMk/>
            <pc:sldMk cId="2979915099" sldId="257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3T14:33:37.781" v="2046" actId="20577"/>
          <ac:spMkLst>
            <pc:docMk/>
            <pc:sldMk cId="2979915099" sldId="257"/>
            <ac:spMk id="54" creationId="{00000000-0000-0000-0000-000000000000}"/>
          </ac:spMkLst>
        </pc:spChg>
      </pc:sldChg>
      <pc:sldChg chg="addSp modSp del mod">
        <pc:chgData name="정 윤수" userId="36de773a19a3c349" providerId="LiveId" clId="{9FBDCF63-9517-4231-93BC-7240AD274F71}" dt="2022-06-03T13:58:34.622" v="1241" actId="2696"/>
        <pc:sldMkLst>
          <pc:docMk/>
          <pc:sldMk cId="1906340503" sldId="258"/>
        </pc:sldMkLst>
        <pc:spChg chg="add mod">
          <ac:chgData name="정 윤수" userId="36de773a19a3c349" providerId="LiveId" clId="{9FBDCF63-9517-4231-93BC-7240AD274F71}" dt="2022-06-03T13:08:12.407" v="361"/>
          <ac:spMkLst>
            <pc:docMk/>
            <pc:sldMk cId="1906340503" sldId="258"/>
            <ac:spMk id="2" creationId="{3BA3E1AF-AA65-4836-2BC7-A89B965ABD64}"/>
          </ac:spMkLst>
        </pc:spChg>
        <pc:spChg chg="mod">
          <ac:chgData name="정 윤수" userId="36de773a19a3c349" providerId="LiveId" clId="{9FBDCF63-9517-4231-93BC-7240AD274F71}" dt="2022-06-03T13:12:35.481" v="590"/>
          <ac:spMkLst>
            <pc:docMk/>
            <pc:sldMk cId="1906340503" sldId="258"/>
            <ac:spMk id="7" creationId="{00000000-0000-0000-0000-000000000000}"/>
          </ac:spMkLst>
        </pc:spChg>
        <pc:spChg chg="mod">
          <ac:chgData name="정 윤수" userId="36de773a19a3c349" providerId="LiveId" clId="{9FBDCF63-9517-4231-93BC-7240AD274F71}" dt="2022-06-03T13:11:03.349" v="547" actId="1076"/>
          <ac:spMkLst>
            <pc:docMk/>
            <pc:sldMk cId="1906340503" sldId="258"/>
            <ac:spMk id="8" creationId="{00000000-0000-0000-0000-000000000000}"/>
          </ac:spMkLst>
        </pc:spChg>
        <pc:spChg chg="mod">
          <ac:chgData name="정 윤수" userId="36de773a19a3c349" providerId="LiveId" clId="{9FBDCF63-9517-4231-93BC-7240AD274F71}" dt="2022-06-03T13:11:03.349" v="547" actId="1076"/>
          <ac:spMkLst>
            <pc:docMk/>
            <pc:sldMk cId="1906340503" sldId="258"/>
            <ac:spMk id="11" creationId="{00000000-0000-0000-0000-000000000000}"/>
          </ac:spMkLst>
        </pc:spChg>
        <pc:spChg chg="mod">
          <ac:chgData name="정 윤수" userId="36de773a19a3c349" providerId="LiveId" clId="{9FBDCF63-9517-4231-93BC-7240AD274F71}" dt="2022-06-03T13:12:02.128" v="588" actId="20577"/>
          <ac:spMkLst>
            <pc:docMk/>
            <pc:sldMk cId="1906340503" sldId="258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3T13:10:10.135" v="520" actId="20577"/>
          <ac:spMkLst>
            <pc:docMk/>
            <pc:sldMk cId="1906340503" sldId="258"/>
            <ac:spMk id="14" creationId="{00000000-0000-0000-0000-000000000000}"/>
          </ac:spMkLst>
        </pc:spChg>
        <pc:spChg chg="mod">
          <ac:chgData name="정 윤수" userId="36de773a19a3c349" providerId="LiveId" clId="{9FBDCF63-9517-4231-93BC-7240AD274F71}" dt="2022-06-03T12:38:01.555" v="145" actId="14100"/>
          <ac:spMkLst>
            <pc:docMk/>
            <pc:sldMk cId="1906340503" sldId="258"/>
            <ac:spMk id="47" creationId="{FA40FEA8-755E-4658-B0D4-0928F22EBE21}"/>
          </ac:spMkLst>
        </pc:spChg>
        <pc:spChg chg="mod">
          <ac:chgData name="정 윤수" userId="36de773a19a3c349" providerId="LiveId" clId="{9FBDCF63-9517-4231-93BC-7240AD274F71}" dt="2022-06-03T13:07:50.491" v="330" actId="20577"/>
          <ac:spMkLst>
            <pc:docMk/>
            <pc:sldMk cId="1906340503" sldId="258"/>
            <ac:spMk id="48" creationId="{BBAF85DA-C45F-4E79-8B88-CD522E92E2EE}"/>
          </ac:spMkLst>
        </pc:spChg>
        <pc:spChg chg="mod">
          <ac:chgData name="정 윤수" userId="36de773a19a3c349" providerId="LiveId" clId="{9FBDCF63-9517-4231-93BC-7240AD274F71}" dt="2022-06-03T12:38:01.555" v="145" actId="14100"/>
          <ac:spMkLst>
            <pc:docMk/>
            <pc:sldMk cId="1906340503" sldId="258"/>
            <ac:spMk id="55" creationId="{AE6091EB-A8B9-46A0-ACFE-C8A4520C4837}"/>
          </ac:spMkLst>
        </pc:spChg>
        <pc:spChg chg="mod">
          <ac:chgData name="정 윤수" userId="36de773a19a3c349" providerId="LiveId" clId="{9FBDCF63-9517-4231-93BC-7240AD274F71}" dt="2022-06-03T12:38:01.555" v="145" actId="14100"/>
          <ac:spMkLst>
            <pc:docMk/>
            <pc:sldMk cId="1906340503" sldId="258"/>
            <ac:spMk id="57" creationId="{2056F339-1605-4100-956B-25C30489C172}"/>
          </ac:spMkLst>
        </pc:spChg>
        <pc:spChg chg="mod">
          <ac:chgData name="정 윤수" userId="36de773a19a3c349" providerId="LiveId" clId="{9FBDCF63-9517-4231-93BC-7240AD274F71}" dt="2022-06-03T13:07:13.519" v="319" actId="21"/>
          <ac:spMkLst>
            <pc:docMk/>
            <pc:sldMk cId="1906340503" sldId="258"/>
            <ac:spMk id="58" creationId="{41E145C0-3A33-4382-9646-746781849FAD}"/>
          </ac:spMkLst>
        </pc:spChg>
        <pc:spChg chg="mod">
          <ac:chgData name="정 윤수" userId="36de773a19a3c349" providerId="LiveId" clId="{9FBDCF63-9517-4231-93BC-7240AD274F71}" dt="2022-06-03T13:07:27.184" v="323" actId="1076"/>
          <ac:spMkLst>
            <pc:docMk/>
            <pc:sldMk cId="1906340503" sldId="258"/>
            <ac:spMk id="65" creationId="{99B38C8E-EAB1-44B1-8311-29ECDEF962AB}"/>
          </ac:spMkLst>
        </pc:spChg>
        <pc:spChg chg="mod">
          <ac:chgData name="정 윤수" userId="36de773a19a3c349" providerId="LiveId" clId="{9FBDCF63-9517-4231-93BC-7240AD274F71}" dt="2022-06-03T12:38:01.555" v="145" actId="14100"/>
          <ac:spMkLst>
            <pc:docMk/>
            <pc:sldMk cId="1906340503" sldId="258"/>
            <ac:spMk id="66" creationId="{3701DB2C-024E-4FE3-A3E5-96ECAC58C84F}"/>
          </ac:spMkLst>
        </pc:spChg>
        <pc:spChg chg="mod">
          <ac:chgData name="정 윤수" userId="36de773a19a3c349" providerId="LiveId" clId="{9FBDCF63-9517-4231-93BC-7240AD274F71}" dt="2022-06-03T13:07:52.665" v="334" actId="6549"/>
          <ac:spMkLst>
            <pc:docMk/>
            <pc:sldMk cId="1906340503" sldId="258"/>
            <ac:spMk id="67" creationId="{E9B300BF-C324-4EFE-B441-C3D9FD5E1DB6}"/>
          </ac:spMkLst>
        </pc:spChg>
        <pc:spChg chg="mod">
          <ac:chgData name="정 윤수" userId="36de773a19a3c349" providerId="LiveId" clId="{9FBDCF63-9517-4231-93BC-7240AD274F71}" dt="2022-06-03T12:38:01.555" v="145" actId="14100"/>
          <ac:spMkLst>
            <pc:docMk/>
            <pc:sldMk cId="1906340503" sldId="258"/>
            <ac:spMk id="74" creationId="{E1B27B61-F87E-4476-9009-315DE9453428}"/>
          </ac:spMkLst>
        </pc:spChg>
        <pc:spChg chg="mod">
          <ac:chgData name="정 윤수" userId="36de773a19a3c349" providerId="LiveId" clId="{9FBDCF63-9517-4231-93BC-7240AD274F71}" dt="2022-06-03T12:38:01.555" v="145" actId="14100"/>
          <ac:spMkLst>
            <pc:docMk/>
            <pc:sldMk cId="1906340503" sldId="258"/>
            <ac:spMk id="75" creationId="{10C593AC-C7C3-431F-A93B-4D361C74B994}"/>
          </ac:spMkLst>
        </pc:spChg>
        <pc:spChg chg="mod">
          <ac:chgData name="정 윤수" userId="36de773a19a3c349" providerId="LiveId" clId="{9FBDCF63-9517-4231-93BC-7240AD274F71}" dt="2022-06-03T13:07:56.769" v="340" actId="6549"/>
          <ac:spMkLst>
            <pc:docMk/>
            <pc:sldMk cId="1906340503" sldId="258"/>
            <ac:spMk id="76" creationId="{7B26524C-9A26-45EC-B5C3-F7842149B79F}"/>
          </ac:spMkLst>
        </pc:spChg>
        <pc:spChg chg="mod">
          <ac:chgData name="정 윤수" userId="36de773a19a3c349" providerId="LiveId" clId="{9FBDCF63-9517-4231-93BC-7240AD274F71}" dt="2022-06-03T12:38:01.555" v="145" actId="14100"/>
          <ac:spMkLst>
            <pc:docMk/>
            <pc:sldMk cId="1906340503" sldId="258"/>
            <ac:spMk id="83" creationId="{AFCB6B1C-EEC0-4041-A62F-6B7AFAC1FB41}"/>
          </ac:spMkLst>
        </pc:spChg>
        <pc:spChg chg="mod">
          <ac:chgData name="정 윤수" userId="36de773a19a3c349" providerId="LiveId" clId="{9FBDCF63-9517-4231-93BC-7240AD274F71}" dt="2022-06-03T12:38:01.555" v="145" actId="14100"/>
          <ac:spMkLst>
            <pc:docMk/>
            <pc:sldMk cId="1906340503" sldId="258"/>
            <ac:spMk id="84" creationId="{E283538F-010E-4D5F-8661-C1D536F19ECB}"/>
          </ac:spMkLst>
        </pc:spChg>
        <pc:spChg chg="mod">
          <ac:chgData name="정 윤수" userId="36de773a19a3c349" providerId="LiveId" clId="{9FBDCF63-9517-4231-93BC-7240AD274F71}" dt="2022-06-03T13:07:57.941" v="344" actId="20577"/>
          <ac:spMkLst>
            <pc:docMk/>
            <pc:sldMk cId="1906340503" sldId="258"/>
            <ac:spMk id="85" creationId="{35366DE9-2A3E-4438-8877-2BBDCF6CBFEF}"/>
          </ac:spMkLst>
        </pc:spChg>
        <pc:spChg chg="mod">
          <ac:chgData name="정 윤수" userId="36de773a19a3c349" providerId="LiveId" clId="{9FBDCF63-9517-4231-93BC-7240AD274F71}" dt="2022-06-03T12:38:01.555" v="145" actId="14100"/>
          <ac:spMkLst>
            <pc:docMk/>
            <pc:sldMk cId="1906340503" sldId="258"/>
            <ac:spMk id="91" creationId="{0E79EBDF-3E8A-4089-AD5A-A96ADFC445BD}"/>
          </ac:spMkLst>
        </pc:spChg>
        <pc:grpChg chg="mod">
          <ac:chgData name="정 윤수" userId="36de773a19a3c349" providerId="LiveId" clId="{9FBDCF63-9517-4231-93BC-7240AD274F71}" dt="2022-06-03T12:38:01.555" v="145" actId="14100"/>
          <ac:grpSpMkLst>
            <pc:docMk/>
            <pc:sldMk cId="1906340503" sldId="258"/>
            <ac:grpSpMk id="49" creationId="{DC41976C-8493-4093-A7B5-0F575CA7DF8B}"/>
          </ac:grpSpMkLst>
        </pc:grpChg>
        <pc:grpChg chg="mod">
          <ac:chgData name="정 윤수" userId="36de773a19a3c349" providerId="LiveId" clId="{9FBDCF63-9517-4231-93BC-7240AD274F71}" dt="2022-06-03T12:38:01.555" v="145" actId="14100"/>
          <ac:grpSpMkLst>
            <pc:docMk/>
            <pc:sldMk cId="1906340503" sldId="258"/>
            <ac:grpSpMk id="59" creationId="{8468B659-BBA9-410C-879D-32C81333EDB3}"/>
          </ac:grpSpMkLst>
        </pc:grpChg>
        <pc:grpChg chg="mod">
          <ac:chgData name="정 윤수" userId="36de773a19a3c349" providerId="LiveId" clId="{9FBDCF63-9517-4231-93BC-7240AD274F71}" dt="2022-06-03T12:38:01.555" v="145" actId="14100"/>
          <ac:grpSpMkLst>
            <pc:docMk/>
            <pc:sldMk cId="1906340503" sldId="258"/>
            <ac:grpSpMk id="68" creationId="{D3A309EC-1C40-40F7-B4FA-14C9CB11C275}"/>
          </ac:grpSpMkLst>
        </pc:grpChg>
        <pc:grpChg chg="mod">
          <ac:chgData name="정 윤수" userId="36de773a19a3c349" providerId="LiveId" clId="{9FBDCF63-9517-4231-93BC-7240AD274F71}" dt="2022-06-03T12:38:01.555" v="145" actId="14100"/>
          <ac:grpSpMkLst>
            <pc:docMk/>
            <pc:sldMk cId="1906340503" sldId="258"/>
            <ac:grpSpMk id="77" creationId="{66C03099-A8A0-4DC6-9482-7FCAA08FABEB}"/>
          </ac:grpSpMkLst>
        </pc:grpChg>
        <pc:grpChg chg="mod">
          <ac:chgData name="정 윤수" userId="36de773a19a3c349" providerId="LiveId" clId="{9FBDCF63-9517-4231-93BC-7240AD274F71}" dt="2022-06-03T12:38:01.555" v="145" actId="14100"/>
          <ac:grpSpMkLst>
            <pc:docMk/>
            <pc:sldMk cId="1906340503" sldId="258"/>
            <ac:grpSpMk id="86" creationId="{AF658F54-D848-4E83-B4F8-EC9997286A85}"/>
          </ac:grpSpMkLst>
        </pc:grpChg>
      </pc:sldChg>
      <pc:sldChg chg="addSp delSp modSp mod addAnim delAnim modAnim">
        <pc:chgData name="정 윤수" userId="36de773a19a3c349" providerId="LiveId" clId="{9FBDCF63-9517-4231-93BC-7240AD274F71}" dt="2022-06-04T05:17:40.339" v="4527" actId="1076"/>
        <pc:sldMkLst>
          <pc:docMk/>
          <pc:sldMk cId="2596430964" sldId="259"/>
        </pc:sldMkLst>
        <pc:spChg chg="add del">
          <ac:chgData name="정 윤수" userId="36de773a19a3c349" providerId="LiveId" clId="{9FBDCF63-9517-4231-93BC-7240AD274F71}" dt="2022-06-03T14:04:55.063" v="1442"/>
          <ac:spMkLst>
            <pc:docMk/>
            <pc:sldMk cId="2596430964" sldId="259"/>
            <ac:spMk id="3" creationId="{19677180-6253-CF12-C2CB-B89ED3204C6E}"/>
          </ac:spMkLst>
        </pc:spChg>
        <pc:spChg chg="add del">
          <ac:chgData name="정 윤수" userId="36de773a19a3c349" providerId="LiveId" clId="{9FBDCF63-9517-4231-93BC-7240AD274F71}" dt="2022-06-03T14:04:55.063" v="1442"/>
          <ac:spMkLst>
            <pc:docMk/>
            <pc:sldMk cId="2596430964" sldId="259"/>
            <ac:spMk id="4" creationId="{5B6300B3-A59C-33B8-8713-283505337A8A}"/>
          </ac:spMkLst>
        </pc:spChg>
        <pc:spChg chg="add del mod">
          <ac:chgData name="정 윤수" userId="36de773a19a3c349" providerId="LiveId" clId="{9FBDCF63-9517-4231-93BC-7240AD274F71}" dt="2022-06-04T01:28:50.311" v="2894" actId="21"/>
          <ac:spMkLst>
            <pc:docMk/>
            <pc:sldMk cId="2596430964" sldId="259"/>
            <ac:spMk id="6" creationId="{A910DFFB-84A1-C1F0-6B20-7A6270472C86}"/>
          </ac:spMkLst>
        </pc:spChg>
        <pc:spChg chg="mod">
          <ac:chgData name="정 윤수" userId="36de773a19a3c349" providerId="LiveId" clId="{9FBDCF63-9517-4231-93BC-7240AD274F71}" dt="2022-06-04T01:29:49.542" v="2906"/>
          <ac:spMkLst>
            <pc:docMk/>
            <pc:sldMk cId="2596430964" sldId="259"/>
            <ac:spMk id="7" creationId="{00000000-0000-0000-0000-000000000000}"/>
          </ac:spMkLst>
        </pc:spChg>
        <pc:spChg chg="del mod">
          <ac:chgData name="정 윤수" userId="36de773a19a3c349" providerId="LiveId" clId="{9FBDCF63-9517-4231-93BC-7240AD274F71}" dt="2022-06-04T02:29:57.217" v="3292"/>
          <ac:spMkLst>
            <pc:docMk/>
            <pc:sldMk cId="2596430964" sldId="259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3T13:11:17.313" v="567" actId="20577"/>
          <ac:spMkLst>
            <pc:docMk/>
            <pc:sldMk cId="2596430964" sldId="259"/>
            <ac:spMk id="14" creationId="{00000000-0000-0000-0000-000000000000}"/>
          </ac:spMkLst>
        </pc:spChg>
        <pc:spChg chg="mod topLvl">
          <ac:chgData name="정 윤수" userId="36de773a19a3c349" providerId="LiveId" clId="{9FBDCF63-9517-4231-93BC-7240AD274F71}" dt="2022-06-03T14:01:35.094" v="1369" actId="164"/>
          <ac:spMkLst>
            <pc:docMk/>
            <pc:sldMk cId="2596430964" sldId="259"/>
            <ac:spMk id="15" creationId="{591EAD76-E0BA-4F9A-A9D6-07A2778331FC}"/>
          </ac:spMkLst>
        </pc:spChg>
        <pc:spChg chg="mod topLvl">
          <ac:chgData name="정 윤수" userId="36de773a19a3c349" providerId="LiveId" clId="{9FBDCF63-9517-4231-93BC-7240AD274F71}" dt="2022-06-04T01:34:03.752" v="3042" actId="1076"/>
          <ac:spMkLst>
            <pc:docMk/>
            <pc:sldMk cId="2596430964" sldId="259"/>
            <ac:spMk id="16" creationId="{1190111E-A2FE-4212-B075-FDE32F637785}"/>
          </ac:spMkLst>
        </pc:spChg>
        <pc:spChg chg="mod topLvl">
          <ac:chgData name="정 윤수" userId="36de773a19a3c349" providerId="LiveId" clId="{9FBDCF63-9517-4231-93BC-7240AD274F71}" dt="2022-06-03T14:01:35.094" v="1369" actId="164"/>
          <ac:spMkLst>
            <pc:docMk/>
            <pc:sldMk cId="2596430964" sldId="259"/>
            <ac:spMk id="17" creationId="{62CE5CBB-B2DF-4137-9A50-90ADC9CB8271}"/>
          </ac:spMkLst>
        </pc:spChg>
        <pc:spChg chg="mod topLvl">
          <ac:chgData name="정 윤수" userId="36de773a19a3c349" providerId="LiveId" clId="{9FBDCF63-9517-4231-93BC-7240AD274F71}" dt="2022-06-03T14:01:35.094" v="1369" actId="164"/>
          <ac:spMkLst>
            <pc:docMk/>
            <pc:sldMk cId="2596430964" sldId="259"/>
            <ac:spMk id="18" creationId="{6567EABC-DF9E-4AEE-9611-C568C84DF38A}"/>
          </ac:spMkLst>
        </pc:spChg>
        <pc:spChg chg="add del mod">
          <ac:chgData name="정 윤수" userId="36de773a19a3c349" providerId="LiveId" clId="{9FBDCF63-9517-4231-93BC-7240AD274F71}" dt="2022-06-04T01:04:53.063" v="2343" actId="478"/>
          <ac:spMkLst>
            <pc:docMk/>
            <pc:sldMk cId="2596430964" sldId="259"/>
            <ac:spMk id="19" creationId="{64EC8F82-8806-2CC4-97FD-14658018FEAE}"/>
          </ac:spMkLst>
        </pc:spChg>
        <pc:spChg chg="del mod topLvl">
          <ac:chgData name="정 윤수" userId="36de773a19a3c349" providerId="LiveId" clId="{9FBDCF63-9517-4231-93BC-7240AD274F71}" dt="2022-06-03T14:00:55.932" v="1362"/>
          <ac:spMkLst>
            <pc:docMk/>
            <pc:sldMk cId="2596430964" sldId="259"/>
            <ac:spMk id="19" creationId="{B3AA6A20-63FB-4876-ABC4-A6E47583C39E}"/>
          </ac:spMkLst>
        </pc:spChg>
        <pc:spChg chg="add del mod">
          <ac:chgData name="정 윤수" userId="36de773a19a3c349" providerId="LiveId" clId="{9FBDCF63-9517-4231-93BC-7240AD274F71}" dt="2022-06-03T14:08:29.859" v="1453" actId="478"/>
          <ac:spMkLst>
            <pc:docMk/>
            <pc:sldMk cId="2596430964" sldId="259"/>
            <ac:spMk id="20" creationId="{17F51644-2506-E09D-5168-2D6A07983AF0}"/>
          </ac:spMkLst>
        </pc:spChg>
        <pc:spChg chg="add mod">
          <ac:chgData name="정 윤수" userId="36de773a19a3c349" providerId="LiveId" clId="{9FBDCF63-9517-4231-93BC-7240AD274F71}" dt="2022-06-04T05:17:40.339" v="4527" actId="1076"/>
          <ac:spMkLst>
            <pc:docMk/>
            <pc:sldMk cId="2596430964" sldId="259"/>
            <ac:spMk id="20" creationId="{680730CE-9087-2496-45F8-004C415CAF36}"/>
          </ac:spMkLst>
        </pc:spChg>
        <pc:spChg chg="add del mod">
          <ac:chgData name="정 윤수" userId="36de773a19a3c349" providerId="LiveId" clId="{9FBDCF63-9517-4231-93BC-7240AD274F71}" dt="2022-06-03T14:02:42.178" v="1421"/>
          <ac:spMkLst>
            <pc:docMk/>
            <pc:sldMk cId="2596430964" sldId="259"/>
            <ac:spMk id="21" creationId="{5A46650E-2BE8-2FAE-992C-E7060831B02A}"/>
          </ac:spMkLst>
        </pc:spChg>
        <pc:spChg chg="add mod ord">
          <ac:chgData name="정 윤수" userId="36de773a19a3c349" providerId="LiveId" clId="{9FBDCF63-9517-4231-93BC-7240AD274F71}" dt="2022-06-04T01:18:02.106" v="2762" actId="1076"/>
          <ac:spMkLst>
            <pc:docMk/>
            <pc:sldMk cId="2596430964" sldId="259"/>
            <ac:spMk id="21" creationId="{CAD589A6-63A0-0A30-EF89-581C6DD1B150}"/>
          </ac:spMkLst>
        </pc:spChg>
        <pc:spChg chg="add del mod">
          <ac:chgData name="정 윤수" userId="36de773a19a3c349" providerId="LiveId" clId="{9FBDCF63-9517-4231-93BC-7240AD274F71}" dt="2022-06-04T01:28:50.311" v="2894" actId="21"/>
          <ac:spMkLst>
            <pc:docMk/>
            <pc:sldMk cId="2596430964" sldId="259"/>
            <ac:spMk id="22" creationId="{A66B80A6-0C90-4007-E961-82AC5171C15D}"/>
          </ac:spMkLst>
        </pc:spChg>
        <pc:spChg chg="add mod">
          <ac:chgData name="정 윤수" userId="36de773a19a3c349" providerId="LiveId" clId="{9FBDCF63-9517-4231-93BC-7240AD274F71}" dt="2022-06-04T01:29:11.299" v="2898" actId="1076"/>
          <ac:spMkLst>
            <pc:docMk/>
            <pc:sldMk cId="2596430964" sldId="259"/>
            <ac:spMk id="24" creationId="{21B30F76-61F1-7D6A-749B-BEB48F7DD35D}"/>
          </ac:spMkLst>
        </pc:spChg>
        <pc:spChg chg="add mod">
          <ac:chgData name="정 윤수" userId="36de773a19a3c349" providerId="LiveId" clId="{9FBDCF63-9517-4231-93BC-7240AD274F71}" dt="2022-06-04T02:30:19.148" v="3301" actId="1076"/>
          <ac:spMkLst>
            <pc:docMk/>
            <pc:sldMk cId="2596430964" sldId="259"/>
            <ac:spMk id="27" creationId="{B4E4CDC9-4928-B1FF-65CE-513B7A7E7AE2}"/>
          </ac:spMkLst>
        </pc:spChg>
        <pc:spChg chg="add del mod">
          <ac:chgData name="정 윤수" userId="36de773a19a3c349" providerId="LiveId" clId="{9FBDCF63-9517-4231-93BC-7240AD274F71}" dt="2022-06-04T01:28:50.311" v="2894" actId="21"/>
          <ac:spMkLst>
            <pc:docMk/>
            <pc:sldMk cId="2596430964" sldId="259"/>
            <ac:spMk id="48" creationId="{00000000-0000-0000-0000-000000000000}"/>
          </ac:spMkLst>
        </pc:spChg>
        <pc:spChg chg="del mod">
          <ac:chgData name="정 윤수" userId="36de773a19a3c349" providerId="LiveId" clId="{9FBDCF63-9517-4231-93BC-7240AD274F71}" dt="2022-06-04T01:28:50.311" v="2894" actId="21"/>
          <ac:spMkLst>
            <pc:docMk/>
            <pc:sldMk cId="2596430964" sldId="259"/>
            <ac:spMk id="52" creationId="{00000000-0000-0000-0000-000000000000}"/>
          </ac:spMkLst>
        </pc:spChg>
        <pc:spChg chg="del mod">
          <ac:chgData name="정 윤수" userId="36de773a19a3c349" providerId="LiveId" clId="{9FBDCF63-9517-4231-93BC-7240AD274F71}" dt="2022-06-04T01:28:50.311" v="2894" actId="21"/>
          <ac:spMkLst>
            <pc:docMk/>
            <pc:sldMk cId="2596430964" sldId="259"/>
            <ac:spMk id="63" creationId="{00000000-0000-0000-0000-000000000000}"/>
          </ac:spMkLst>
        </pc:spChg>
        <pc:spChg chg="del mod">
          <ac:chgData name="정 윤수" userId="36de773a19a3c349" providerId="LiveId" clId="{9FBDCF63-9517-4231-93BC-7240AD274F71}" dt="2022-06-04T01:28:50.311" v="2894" actId="21"/>
          <ac:spMkLst>
            <pc:docMk/>
            <pc:sldMk cId="2596430964" sldId="259"/>
            <ac:spMk id="67" creationId="{00000000-0000-0000-0000-000000000000}"/>
          </ac:spMkLst>
        </pc:spChg>
        <pc:grpChg chg="add mod">
          <ac:chgData name="정 윤수" userId="36de773a19a3c349" providerId="LiveId" clId="{9FBDCF63-9517-4231-93BC-7240AD274F71}" dt="2022-06-03T14:01:37.918" v="1370" actId="1076"/>
          <ac:grpSpMkLst>
            <pc:docMk/>
            <pc:sldMk cId="2596430964" sldId="259"/>
            <ac:grpSpMk id="2" creationId="{CBD0AEBA-AB69-5A2F-A13E-BF4A3A9D9A45}"/>
          </ac:grpSpMkLst>
        </pc:grpChg>
        <pc:grpChg chg="add mod">
          <ac:chgData name="정 윤수" userId="36de773a19a3c349" providerId="LiveId" clId="{9FBDCF63-9517-4231-93BC-7240AD274F71}" dt="2022-06-04T01:17:59.861" v="2761" actId="164"/>
          <ac:grpSpMkLst>
            <pc:docMk/>
            <pc:sldMk cId="2596430964" sldId="259"/>
            <ac:grpSpMk id="3" creationId="{DA24C7F5-4C27-6494-4B70-C49BB744C880}"/>
          </ac:grpSpMkLst>
        </pc:grpChg>
        <pc:grpChg chg="del">
          <ac:chgData name="정 윤수" userId="36de773a19a3c349" providerId="LiveId" clId="{9FBDCF63-9517-4231-93BC-7240AD274F71}" dt="2022-06-03T14:00:32.973" v="1316" actId="165"/>
          <ac:grpSpMkLst>
            <pc:docMk/>
            <pc:sldMk cId="2596430964" sldId="259"/>
            <ac:grpSpMk id="12" creationId="{FF9CA8B4-F783-4C64-B2EE-61E4F1C76FB9}"/>
          </ac:grpSpMkLst>
        </pc:grpChg>
        <pc:graphicFrameChg chg="add mod modGraphic">
          <ac:chgData name="정 윤수" userId="36de773a19a3c349" providerId="LiveId" clId="{9FBDCF63-9517-4231-93BC-7240AD274F71}" dt="2022-06-04T05:04:10.080" v="4522" actId="20577"/>
          <ac:graphicFrameMkLst>
            <pc:docMk/>
            <pc:sldMk cId="2596430964" sldId="259"/>
            <ac:graphicFrameMk id="23" creationId="{8E72591D-6AAF-B4B2-3AE9-3A512F95A147}"/>
          </ac:graphicFrameMkLst>
        </pc:graphicFrameChg>
        <pc:picChg chg="add mod">
          <ac:chgData name="정 윤수" userId="36de773a19a3c349" providerId="LiveId" clId="{9FBDCF63-9517-4231-93BC-7240AD274F71}" dt="2022-06-04T01:29:11.299" v="2898" actId="1076"/>
          <ac:picMkLst>
            <pc:docMk/>
            <pc:sldMk cId="2596430964" sldId="259"/>
            <ac:picMk id="25" creationId="{238D527C-BE70-D5A0-ECAD-B78EEBD294BF}"/>
          </ac:picMkLst>
        </pc:picChg>
        <pc:picChg chg="add mod">
          <ac:chgData name="정 윤수" userId="36de773a19a3c349" providerId="LiveId" clId="{9FBDCF63-9517-4231-93BC-7240AD274F71}" dt="2022-06-04T01:29:11.299" v="2898" actId="1076"/>
          <ac:picMkLst>
            <pc:docMk/>
            <pc:sldMk cId="2596430964" sldId="259"/>
            <ac:picMk id="26" creationId="{CFD15D68-B49F-51D4-0C0B-D1BBD7027282}"/>
          </ac:picMkLst>
        </pc:picChg>
      </pc:sldChg>
      <pc:sldChg chg="addSp delSp modSp mod">
        <pc:chgData name="정 윤수" userId="36de773a19a3c349" providerId="LiveId" clId="{9FBDCF63-9517-4231-93BC-7240AD274F71}" dt="2022-06-04T05:36:35.504" v="4578"/>
        <pc:sldMkLst>
          <pc:docMk/>
          <pc:sldMk cId="1022971772" sldId="261"/>
        </pc:sldMkLst>
        <pc:spChg chg="add del mod">
          <ac:chgData name="정 윤수" userId="36de773a19a3c349" providerId="LiveId" clId="{9FBDCF63-9517-4231-93BC-7240AD274F71}" dt="2022-06-03T14:37:31.718" v="2048" actId="478"/>
          <ac:spMkLst>
            <pc:docMk/>
            <pc:sldMk cId="1022971772" sldId="261"/>
            <ac:spMk id="2" creationId="{AC6360B5-51A2-54E0-893A-5966A08C1EC3}"/>
          </ac:spMkLst>
        </pc:spChg>
        <pc:spChg chg="mod">
          <ac:chgData name="정 윤수" userId="36de773a19a3c349" providerId="LiveId" clId="{9FBDCF63-9517-4231-93BC-7240AD274F71}" dt="2022-06-04T03:05:00.238" v="4000" actId="20577"/>
          <ac:spMkLst>
            <pc:docMk/>
            <pc:sldMk cId="1022971772" sldId="261"/>
            <ac:spMk id="7" creationId="{00000000-0000-0000-0000-000000000000}"/>
          </ac:spMkLst>
        </pc:spChg>
        <pc:spChg chg="mod">
          <ac:chgData name="정 윤수" userId="36de773a19a3c349" providerId="LiveId" clId="{9FBDCF63-9517-4231-93BC-7240AD274F71}" dt="2022-06-04T05:36:35.504" v="4578"/>
          <ac:spMkLst>
            <pc:docMk/>
            <pc:sldMk cId="1022971772" sldId="261"/>
            <ac:spMk id="12" creationId="{B85B620C-F071-1BDE-8D92-01D17C98A535}"/>
          </ac:spMkLst>
        </pc:spChg>
        <pc:spChg chg="mod">
          <ac:chgData name="정 윤수" userId="36de773a19a3c349" providerId="LiveId" clId="{9FBDCF63-9517-4231-93BC-7240AD274F71}" dt="2022-06-03T14:26:46.075" v="1910" actId="20577"/>
          <ac:spMkLst>
            <pc:docMk/>
            <pc:sldMk cId="1022971772" sldId="261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3T14:46:30.079" v="2082"/>
          <ac:spMkLst>
            <pc:docMk/>
            <pc:sldMk cId="1022971772" sldId="261"/>
            <ac:spMk id="14" creationId="{00000000-0000-0000-0000-000000000000}"/>
          </ac:spMkLst>
        </pc:spChg>
        <pc:spChg chg="mod">
          <ac:chgData name="정 윤수" userId="36de773a19a3c349" providerId="LiveId" clId="{9FBDCF63-9517-4231-93BC-7240AD274F71}" dt="2022-06-04T05:36:35.504" v="4578"/>
          <ac:spMkLst>
            <pc:docMk/>
            <pc:sldMk cId="1022971772" sldId="261"/>
            <ac:spMk id="15" creationId="{51C4952F-F0AB-E6E0-A3C1-73B24D943247}"/>
          </ac:spMkLst>
        </pc:spChg>
        <pc:spChg chg="mod">
          <ac:chgData name="정 윤수" userId="36de773a19a3c349" providerId="LiveId" clId="{9FBDCF63-9517-4231-93BC-7240AD274F71}" dt="2022-06-04T05:36:35.504" v="4578"/>
          <ac:spMkLst>
            <pc:docMk/>
            <pc:sldMk cId="1022971772" sldId="261"/>
            <ac:spMk id="16" creationId="{22D88D99-48CC-11A5-545A-1B336C0F6358}"/>
          </ac:spMkLst>
        </pc:spChg>
        <pc:spChg chg="mod">
          <ac:chgData name="정 윤수" userId="36de773a19a3c349" providerId="LiveId" clId="{9FBDCF63-9517-4231-93BC-7240AD274F71}" dt="2022-06-04T05:36:35.504" v="4578"/>
          <ac:spMkLst>
            <pc:docMk/>
            <pc:sldMk cId="1022971772" sldId="261"/>
            <ac:spMk id="17" creationId="{54C8959F-27BE-2D4C-0595-973789CAF683}"/>
          </ac:spMkLst>
        </pc:spChg>
        <pc:grpChg chg="add mod">
          <ac:chgData name="정 윤수" userId="36de773a19a3c349" providerId="LiveId" clId="{9FBDCF63-9517-4231-93BC-7240AD274F71}" dt="2022-06-04T05:36:35.504" v="4578"/>
          <ac:grpSpMkLst>
            <pc:docMk/>
            <pc:sldMk cId="1022971772" sldId="261"/>
            <ac:grpSpMk id="9" creationId="{E71906F8-A55F-1F3D-2EC0-09B7E11F6932}"/>
          </ac:grpSpMkLst>
        </pc:grpChg>
        <pc:grpChg chg="del">
          <ac:chgData name="정 윤수" userId="36de773a19a3c349" providerId="LiveId" clId="{9FBDCF63-9517-4231-93BC-7240AD274F71}" dt="2022-06-03T13:59:50.224" v="1284" actId="478"/>
          <ac:grpSpMkLst>
            <pc:docMk/>
            <pc:sldMk cId="1022971772" sldId="261"/>
            <ac:grpSpMk id="16" creationId="{BFEBC878-589D-439B-8D29-A02BEDE5B626}"/>
          </ac:grpSpMkLst>
        </pc:grpChg>
        <pc:grpChg chg="del">
          <ac:chgData name="정 윤수" userId="36de773a19a3c349" providerId="LiveId" clId="{9FBDCF63-9517-4231-93BC-7240AD274F71}" dt="2022-06-03T14:26:55.441" v="1912" actId="478"/>
          <ac:grpSpMkLst>
            <pc:docMk/>
            <pc:sldMk cId="1022971772" sldId="261"/>
            <ac:grpSpMk id="43" creationId="{4BEC49F4-900A-48F7-AF90-FC83897869BD}"/>
          </ac:grpSpMkLst>
        </pc:grpChg>
        <pc:graphicFrameChg chg="del">
          <ac:chgData name="정 윤수" userId="36de773a19a3c349" providerId="LiveId" clId="{9FBDCF63-9517-4231-93BC-7240AD274F71}" dt="2022-06-03T14:26:53.629" v="1911" actId="478"/>
          <ac:graphicFrameMkLst>
            <pc:docMk/>
            <pc:sldMk cId="1022971772" sldId="261"/>
            <ac:graphicFrameMk id="4" creationId="{791951BC-FBBF-425C-8514-18C97BC4F324}"/>
          </ac:graphicFrameMkLst>
        </pc:graphicFrameChg>
        <pc:picChg chg="add del mod">
          <ac:chgData name="정 윤수" userId="36de773a19a3c349" providerId="LiveId" clId="{9FBDCF63-9517-4231-93BC-7240AD274F71}" dt="2022-06-03T14:41:55.384" v="2052" actId="478"/>
          <ac:picMkLst>
            <pc:docMk/>
            <pc:sldMk cId="1022971772" sldId="261"/>
            <ac:picMk id="6" creationId="{003D6881-885D-0389-80A7-3201BD073537}"/>
          </ac:picMkLst>
        </pc:picChg>
        <pc:picChg chg="add mod">
          <ac:chgData name="정 윤수" userId="36de773a19a3c349" providerId="LiveId" clId="{9FBDCF63-9517-4231-93BC-7240AD274F71}" dt="2022-06-04T03:05:02.267" v="4002" actId="1076"/>
          <ac:picMkLst>
            <pc:docMk/>
            <pc:sldMk cId="1022971772" sldId="261"/>
            <ac:picMk id="10" creationId="{5F9118FD-0393-995D-C066-8C5A8E8DCE17}"/>
          </ac:picMkLst>
        </pc:picChg>
        <pc:cxnChg chg="del">
          <ac:chgData name="정 윤수" userId="36de773a19a3c349" providerId="LiveId" clId="{9FBDCF63-9517-4231-93BC-7240AD274F71}" dt="2022-06-03T14:26:55.441" v="1912" actId="478"/>
          <ac:cxnSpMkLst>
            <pc:docMk/>
            <pc:sldMk cId="1022971772" sldId="261"/>
            <ac:cxnSpMk id="12" creationId="{A9A294EF-AD57-4BF8-8AF7-FF3659D7EF31}"/>
          </ac:cxnSpMkLst>
        </pc:cxnChg>
        <pc:cxnChg chg="del">
          <ac:chgData name="정 윤수" userId="36de773a19a3c349" providerId="LiveId" clId="{9FBDCF63-9517-4231-93BC-7240AD274F71}" dt="2022-06-03T14:26:55.441" v="1912" actId="478"/>
          <ac:cxnSpMkLst>
            <pc:docMk/>
            <pc:sldMk cId="1022971772" sldId="261"/>
            <ac:cxnSpMk id="53" creationId="{7BF70C78-55DE-4C9C-BD18-4A4AC7DBFA32}"/>
          </ac:cxnSpMkLst>
        </pc:cxnChg>
        <pc:cxnChg chg="del">
          <ac:chgData name="정 윤수" userId="36de773a19a3c349" providerId="LiveId" clId="{9FBDCF63-9517-4231-93BC-7240AD274F71}" dt="2022-06-03T14:26:56.426" v="1913" actId="478"/>
          <ac:cxnSpMkLst>
            <pc:docMk/>
            <pc:sldMk cId="1022971772" sldId="261"/>
            <ac:cxnSpMk id="54" creationId="{D65A71B1-E49B-4F15-8381-569122D0ABFB}"/>
          </ac:cxnSpMkLst>
        </pc:cxnChg>
        <pc:cxnChg chg="del">
          <ac:chgData name="정 윤수" userId="36de773a19a3c349" providerId="LiveId" clId="{9FBDCF63-9517-4231-93BC-7240AD274F71}" dt="2022-06-03T14:26:55.441" v="1912" actId="478"/>
          <ac:cxnSpMkLst>
            <pc:docMk/>
            <pc:sldMk cId="1022971772" sldId="261"/>
            <ac:cxnSpMk id="55" creationId="{4D4CC86B-17D4-473A-901F-36EDD088FF31}"/>
          </ac:cxnSpMkLst>
        </pc:cxnChg>
      </pc:sldChg>
      <pc:sldChg chg="addSp modSp mod setBg">
        <pc:chgData name="정 윤수" userId="36de773a19a3c349" providerId="LiveId" clId="{9FBDCF63-9517-4231-93BC-7240AD274F71}" dt="2022-06-10T01:03:27.218" v="4710"/>
        <pc:sldMkLst>
          <pc:docMk/>
          <pc:sldMk cId="575412683" sldId="262"/>
        </pc:sldMkLst>
        <pc:spChg chg="mod">
          <ac:chgData name="정 윤수" userId="36de773a19a3c349" providerId="LiveId" clId="{9FBDCF63-9517-4231-93BC-7240AD274F71}" dt="2022-06-10T01:03:27.218" v="4710"/>
          <ac:spMkLst>
            <pc:docMk/>
            <pc:sldMk cId="575412683" sldId="262"/>
            <ac:spMk id="5" creationId="{00000000-0000-0000-0000-000000000000}"/>
          </ac:spMkLst>
        </pc:spChg>
        <pc:spChg chg="mod">
          <ac:chgData name="정 윤수" userId="36de773a19a3c349" providerId="LiveId" clId="{9FBDCF63-9517-4231-93BC-7240AD274F71}" dt="2022-06-04T05:36:52.917" v="4583"/>
          <ac:spMkLst>
            <pc:docMk/>
            <pc:sldMk cId="575412683" sldId="262"/>
            <ac:spMk id="7" creationId="{68233E1A-E44E-DB8B-A05B-728BD6ED4D29}"/>
          </ac:spMkLst>
        </pc:spChg>
        <pc:spChg chg="mod">
          <ac:chgData name="정 윤수" userId="36de773a19a3c349" providerId="LiveId" clId="{9FBDCF63-9517-4231-93BC-7240AD274F71}" dt="2022-06-04T05:36:52.917" v="4583"/>
          <ac:spMkLst>
            <pc:docMk/>
            <pc:sldMk cId="575412683" sldId="262"/>
            <ac:spMk id="8" creationId="{E236E6F9-3956-FCF5-155C-F3D946B42040}"/>
          </ac:spMkLst>
        </pc:spChg>
        <pc:spChg chg="mod">
          <ac:chgData name="정 윤수" userId="36de773a19a3c349" providerId="LiveId" clId="{9FBDCF63-9517-4231-93BC-7240AD274F71}" dt="2022-06-04T05:36:52.917" v="4583"/>
          <ac:spMkLst>
            <pc:docMk/>
            <pc:sldMk cId="575412683" sldId="262"/>
            <ac:spMk id="9" creationId="{D9928443-1023-D20B-228C-2CB8C8BFF340}"/>
          </ac:spMkLst>
        </pc:spChg>
        <pc:spChg chg="mod">
          <ac:chgData name="정 윤수" userId="36de773a19a3c349" providerId="LiveId" clId="{9FBDCF63-9517-4231-93BC-7240AD274F71}" dt="2022-06-04T05:36:52.917" v="4583"/>
          <ac:spMkLst>
            <pc:docMk/>
            <pc:sldMk cId="575412683" sldId="262"/>
            <ac:spMk id="10" creationId="{F446B62D-1EFD-AF4A-FBF3-DF643648DE74}"/>
          </ac:spMkLst>
        </pc:spChg>
        <pc:grpChg chg="add mod">
          <ac:chgData name="정 윤수" userId="36de773a19a3c349" providerId="LiveId" clId="{9FBDCF63-9517-4231-93BC-7240AD274F71}" dt="2022-06-04T05:36:52.917" v="4583"/>
          <ac:grpSpMkLst>
            <pc:docMk/>
            <pc:sldMk cId="575412683" sldId="262"/>
            <ac:grpSpMk id="6" creationId="{2A17D6A8-6008-9164-ACA5-BE8675E80EC8}"/>
          </ac:grpSpMkLst>
        </pc:grpChg>
      </pc:sldChg>
      <pc:sldChg chg="addSp delSp modSp mod delAnim modAnim">
        <pc:chgData name="정 윤수" userId="36de773a19a3c349" providerId="LiveId" clId="{9FBDCF63-9517-4231-93BC-7240AD274F71}" dt="2022-06-07T04:23:19.723" v="4672" actId="207"/>
        <pc:sldMkLst>
          <pc:docMk/>
          <pc:sldMk cId="1736216601" sldId="264"/>
        </pc:sldMkLst>
        <pc:spChg chg="add del mod">
          <ac:chgData name="정 윤수" userId="36de773a19a3c349" providerId="LiveId" clId="{9FBDCF63-9517-4231-93BC-7240AD274F71}" dt="2022-06-04T00:22:26.896" v="2109"/>
          <ac:spMkLst>
            <pc:docMk/>
            <pc:sldMk cId="1736216601" sldId="264"/>
            <ac:spMk id="2" creationId="{CDC78E47-441D-1641-114D-D9BAE922E63D}"/>
          </ac:spMkLst>
        </pc:spChg>
        <pc:spChg chg="mod">
          <ac:chgData name="정 윤수" userId="36de773a19a3c349" providerId="LiveId" clId="{9FBDCF63-9517-4231-93BC-7240AD274F71}" dt="2022-06-04T01:33:39.465" v="3010"/>
          <ac:spMkLst>
            <pc:docMk/>
            <pc:sldMk cId="1736216601" sldId="264"/>
            <ac:spMk id="7" creationId="{00000000-0000-0000-0000-000000000000}"/>
          </ac:spMkLst>
        </pc:spChg>
        <pc:spChg chg="mod">
          <ac:chgData name="정 윤수" userId="36de773a19a3c349" providerId="LiveId" clId="{9FBDCF63-9517-4231-93BC-7240AD274F71}" dt="2022-06-04T00:22:11.759" v="2094" actId="207"/>
          <ac:spMkLst>
            <pc:docMk/>
            <pc:sldMk cId="1736216601" sldId="264"/>
            <ac:spMk id="10" creationId="{ED45CB2B-ACC6-EC61-ED27-6921B922A6AA}"/>
          </ac:spMkLst>
        </pc:spChg>
        <pc:spChg chg="mod">
          <ac:chgData name="정 윤수" userId="36de773a19a3c349" providerId="LiveId" clId="{9FBDCF63-9517-4231-93BC-7240AD274F71}" dt="2022-06-04T00:22:17.937" v="2095" actId="207"/>
          <ac:spMkLst>
            <pc:docMk/>
            <pc:sldMk cId="1736216601" sldId="264"/>
            <ac:spMk id="12" creationId="{5C61D105-DC1B-3FD7-68A4-9B8CE5D5ECCC}"/>
          </ac:spMkLst>
        </pc:spChg>
        <pc:spChg chg="mod">
          <ac:chgData name="정 윤수" userId="36de773a19a3c349" providerId="LiveId" clId="{9FBDCF63-9517-4231-93BC-7240AD274F71}" dt="2022-06-04T02:29:36.063" v="3288" actId="1076"/>
          <ac:spMkLst>
            <pc:docMk/>
            <pc:sldMk cId="1736216601" sldId="264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4T02:30:35.371" v="3309" actId="20577"/>
          <ac:spMkLst>
            <pc:docMk/>
            <pc:sldMk cId="1736216601" sldId="264"/>
            <ac:spMk id="14" creationId="{00000000-0000-0000-0000-000000000000}"/>
          </ac:spMkLst>
        </pc:spChg>
        <pc:spChg chg="mod">
          <ac:chgData name="정 윤수" userId="36de773a19a3c349" providerId="LiveId" clId="{9FBDCF63-9517-4231-93BC-7240AD274F71}" dt="2022-06-04T00:21:52.705" v="2093"/>
          <ac:spMkLst>
            <pc:docMk/>
            <pc:sldMk cId="1736216601" sldId="264"/>
            <ac:spMk id="15" creationId="{EB18D810-24D4-E741-54E8-B1230085CFE4}"/>
          </ac:spMkLst>
        </pc:spChg>
        <pc:spChg chg="mod">
          <ac:chgData name="정 윤수" userId="36de773a19a3c349" providerId="LiveId" clId="{9FBDCF63-9517-4231-93BC-7240AD274F71}" dt="2022-06-04T00:21:52.705" v="2093"/>
          <ac:spMkLst>
            <pc:docMk/>
            <pc:sldMk cId="1736216601" sldId="264"/>
            <ac:spMk id="16" creationId="{2804DBD2-E9E0-284F-76B1-B8BB4A0D37CC}"/>
          </ac:spMkLst>
        </pc:spChg>
        <pc:spChg chg="add del mod">
          <ac:chgData name="정 윤수" userId="36de773a19a3c349" providerId="LiveId" clId="{9FBDCF63-9517-4231-93BC-7240AD274F71}" dt="2022-06-04T01:28:58.541" v="2896" actId="21"/>
          <ac:spMkLst>
            <pc:docMk/>
            <pc:sldMk cId="1736216601" sldId="264"/>
            <ac:spMk id="17" creationId="{21D7A7E5-9A9E-73AE-450C-CB05BDD3252B}"/>
          </ac:spMkLst>
        </pc:spChg>
        <pc:spChg chg="add del mod">
          <ac:chgData name="정 윤수" userId="36de773a19a3c349" providerId="LiveId" clId="{9FBDCF63-9517-4231-93BC-7240AD274F71}" dt="2022-06-04T05:34:10.570" v="4562" actId="478"/>
          <ac:spMkLst>
            <pc:docMk/>
            <pc:sldMk cId="1736216601" sldId="264"/>
            <ac:spMk id="18" creationId="{A8EE243B-8205-0854-C0AC-0E80F34EECD1}"/>
          </ac:spMkLst>
        </pc:spChg>
        <pc:spChg chg="mod">
          <ac:chgData name="정 윤수" userId="36de773a19a3c349" providerId="LiveId" clId="{9FBDCF63-9517-4231-93BC-7240AD274F71}" dt="2022-06-04T05:34:53.367" v="4564"/>
          <ac:spMkLst>
            <pc:docMk/>
            <pc:sldMk cId="1736216601" sldId="264"/>
            <ac:spMk id="20" creationId="{00D30E29-A87D-284D-ECD8-C592D06A8A44}"/>
          </ac:spMkLst>
        </pc:spChg>
        <pc:spChg chg="mod">
          <ac:chgData name="정 윤수" userId="36de773a19a3c349" providerId="LiveId" clId="{9FBDCF63-9517-4231-93BC-7240AD274F71}" dt="2022-06-04T05:34:53.367" v="4564"/>
          <ac:spMkLst>
            <pc:docMk/>
            <pc:sldMk cId="1736216601" sldId="264"/>
            <ac:spMk id="21" creationId="{1DF7DE0E-A1D0-C1FA-AEE1-93794F0CBB22}"/>
          </ac:spMkLst>
        </pc:spChg>
        <pc:spChg chg="mod">
          <ac:chgData name="정 윤수" userId="36de773a19a3c349" providerId="LiveId" clId="{9FBDCF63-9517-4231-93BC-7240AD274F71}" dt="2022-06-04T05:34:53.367" v="4564"/>
          <ac:spMkLst>
            <pc:docMk/>
            <pc:sldMk cId="1736216601" sldId="264"/>
            <ac:spMk id="22" creationId="{B9E6A33E-0A3F-A3C3-DA8C-8841A24E6E60}"/>
          </ac:spMkLst>
        </pc:spChg>
        <pc:spChg chg="mod">
          <ac:chgData name="정 윤수" userId="36de773a19a3c349" providerId="LiveId" clId="{9FBDCF63-9517-4231-93BC-7240AD274F71}" dt="2022-06-04T05:34:53.367" v="4564"/>
          <ac:spMkLst>
            <pc:docMk/>
            <pc:sldMk cId="1736216601" sldId="264"/>
            <ac:spMk id="23" creationId="{2C787D86-4F56-84CB-2997-A30F982674A3}"/>
          </ac:spMkLst>
        </pc:spChg>
        <pc:spChg chg="del">
          <ac:chgData name="정 윤수" userId="36de773a19a3c349" providerId="LiveId" clId="{9FBDCF63-9517-4231-93BC-7240AD274F71}" dt="2022-06-03T14:12:32.979" v="1561" actId="478"/>
          <ac:spMkLst>
            <pc:docMk/>
            <pc:sldMk cId="1736216601" sldId="264"/>
            <ac:spMk id="26" creationId="{A8918B2C-A104-4F10-AD36-800D1D937EC7}"/>
          </ac:spMkLst>
        </pc:spChg>
        <pc:spChg chg="del">
          <ac:chgData name="정 윤수" userId="36de773a19a3c349" providerId="LiveId" clId="{9FBDCF63-9517-4231-93BC-7240AD274F71}" dt="2022-06-03T14:12:32.979" v="1561" actId="478"/>
          <ac:spMkLst>
            <pc:docMk/>
            <pc:sldMk cId="1736216601" sldId="264"/>
            <ac:spMk id="27" creationId="{CF06E2E6-D236-4808-A944-3C4762674D3F}"/>
          </ac:spMkLst>
        </pc:spChg>
        <pc:spChg chg="add del mod">
          <ac:chgData name="정 윤수" userId="36de773a19a3c349" providerId="LiveId" clId="{9FBDCF63-9517-4231-93BC-7240AD274F71}" dt="2022-06-04T01:29:29.176" v="2901" actId="21"/>
          <ac:spMkLst>
            <pc:docMk/>
            <pc:sldMk cId="1736216601" sldId="264"/>
            <ac:spMk id="28" creationId="{4CB4E73F-226E-D25E-463A-81B8D5AAFB09}"/>
          </ac:spMkLst>
        </pc:spChg>
        <pc:spChg chg="del">
          <ac:chgData name="정 윤수" userId="36de773a19a3c349" providerId="LiveId" clId="{9FBDCF63-9517-4231-93BC-7240AD274F71}" dt="2022-06-03T14:12:37.113" v="1566" actId="478"/>
          <ac:spMkLst>
            <pc:docMk/>
            <pc:sldMk cId="1736216601" sldId="264"/>
            <ac:spMk id="28" creationId="{8C7A0433-F245-468B-9DEE-2B0ED637EF5F}"/>
          </ac:spMkLst>
        </pc:spChg>
        <pc:spChg chg="del">
          <ac:chgData name="정 윤수" userId="36de773a19a3c349" providerId="LiveId" clId="{9FBDCF63-9517-4231-93BC-7240AD274F71}" dt="2022-06-03T14:12:32.979" v="1561" actId="478"/>
          <ac:spMkLst>
            <pc:docMk/>
            <pc:sldMk cId="1736216601" sldId="264"/>
            <ac:spMk id="29" creationId="{3B001AE3-7AFD-4C93-B969-DEAB164A93A3}"/>
          </ac:spMkLst>
        </pc:spChg>
        <pc:spChg chg="add mod">
          <ac:chgData name="정 윤수" userId="36de773a19a3c349" providerId="LiveId" clId="{9FBDCF63-9517-4231-93BC-7240AD274F71}" dt="2022-06-07T04:23:19.723" v="4672" actId="207"/>
          <ac:spMkLst>
            <pc:docMk/>
            <pc:sldMk cId="1736216601" sldId="264"/>
            <ac:spMk id="29" creationId="{F54E890E-5DCA-EC0F-4896-A4CECFEB91B3}"/>
          </ac:spMkLst>
        </pc:spChg>
        <pc:spChg chg="del">
          <ac:chgData name="정 윤수" userId="36de773a19a3c349" providerId="LiveId" clId="{9FBDCF63-9517-4231-93BC-7240AD274F71}" dt="2022-06-03T14:12:32.979" v="1561" actId="478"/>
          <ac:spMkLst>
            <pc:docMk/>
            <pc:sldMk cId="1736216601" sldId="264"/>
            <ac:spMk id="30" creationId="{6C195D10-8C05-4B21-93A8-F1640CA61ED6}"/>
          </ac:spMkLst>
        </pc:spChg>
        <pc:spChg chg="add mod">
          <ac:chgData name="정 윤수" userId="36de773a19a3c349" providerId="LiveId" clId="{9FBDCF63-9517-4231-93BC-7240AD274F71}" dt="2022-06-04T05:55:36.234" v="4661" actId="20577"/>
          <ac:spMkLst>
            <pc:docMk/>
            <pc:sldMk cId="1736216601" sldId="264"/>
            <ac:spMk id="30" creationId="{E0E3817E-128E-7064-31BD-B08FE4019300}"/>
          </ac:spMkLst>
        </pc:spChg>
        <pc:spChg chg="add mod">
          <ac:chgData name="정 윤수" userId="36de773a19a3c349" providerId="LiveId" clId="{9FBDCF63-9517-4231-93BC-7240AD274F71}" dt="2022-06-04T01:51:08.024" v="3117" actId="1582"/>
          <ac:spMkLst>
            <pc:docMk/>
            <pc:sldMk cId="1736216601" sldId="264"/>
            <ac:spMk id="31" creationId="{2AF84AD8-8C82-4646-4FA6-45D9C518934B}"/>
          </ac:spMkLst>
        </pc:spChg>
        <pc:spChg chg="del">
          <ac:chgData name="정 윤수" userId="36de773a19a3c349" providerId="LiveId" clId="{9FBDCF63-9517-4231-93BC-7240AD274F71}" dt="2022-06-03T14:12:37.113" v="1566" actId="478"/>
          <ac:spMkLst>
            <pc:docMk/>
            <pc:sldMk cId="1736216601" sldId="264"/>
            <ac:spMk id="31" creationId="{C5CC135D-D192-45EA-99CA-40D549F86585}"/>
          </ac:spMkLst>
        </pc:spChg>
        <pc:spChg chg="add mod">
          <ac:chgData name="정 윤수" userId="36de773a19a3c349" providerId="LiveId" clId="{9FBDCF63-9517-4231-93BC-7240AD274F71}" dt="2022-06-04T01:29:27.197" v="2900"/>
          <ac:spMkLst>
            <pc:docMk/>
            <pc:sldMk cId="1736216601" sldId="264"/>
            <ac:spMk id="32" creationId="{68B0D099-95FB-8876-E65C-4C597C186BB6}"/>
          </ac:spMkLst>
        </pc:spChg>
        <pc:spChg chg="add mod">
          <ac:chgData name="정 윤수" userId="36de773a19a3c349" providerId="LiveId" clId="{9FBDCF63-9517-4231-93BC-7240AD274F71}" dt="2022-06-04T01:29:27.197" v="2900"/>
          <ac:spMkLst>
            <pc:docMk/>
            <pc:sldMk cId="1736216601" sldId="264"/>
            <ac:spMk id="33" creationId="{D625A202-ACC9-4EEF-CA65-FA6CB98A4240}"/>
          </ac:spMkLst>
        </pc:spChg>
        <pc:spChg chg="add mod">
          <ac:chgData name="정 윤수" userId="36de773a19a3c349" providerId="LiveId" clId="{9FBDCF63-9517-4231-93BC-7240AD274F71}" dt="2022-06-04T04:45:36.236" v="4330" actId="207"/>
          <ac:spMkLst>
            <pc:docMk/>
            <pc:sldMk cId="1736216601" sldId="264"/>
            <ac:spMk id="34" creationId="{3C324012-AB61-46A0-0AD7-1CB49063F3DE}"/>
          </ac:spMkLst>
        </pc:spChg>
        <pc:spChg chg="del">
          <ac:chgData name="정 윤수" userId="36de773a19a3c349" providerId="LiveId" clId="{9FBDCF63-9517-4231-93BC-7240AD274F71}" dt="2022-06-03T14:12:33.630" v="1562" actId="478"/>
          <ac:spMkLst>
            <pc:docMk/>
            <pc:sldMk cId="1736216601" sldId="264"/>
            <ac:spMk id="48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2:34.611" v="1563" actId="478"/>
          <ac:spMkLst>
            <pc:docMk/>
            <pc:sldMk cId="1736216601" sldId="264"/>
            <ac:spMk id="50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2:32.979" v="1561" actId="478"/>
          <ac:spMkLst>
            <pc:docMk/>
            <pc:sldMk cId="1736216601" sldId="264"/>
            <ac:spMk id="52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2:32.979" v="1561" actId="478"/>
          <ac:spMkLst>
            <pc:docMk/>
            <pc:sldMk cId="1736216601" sldId="264"/>
            <ac:spMk id="63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2:32.979" v="1561" actId="478"/>
          <ac:spMkLst>
            <pc:docMk/>
            <pc:sldMk cId="1736216601" sldId="264"/>
            <ac:spMk id="65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2:32.979" v="1561" actId="478"/>
          <ac:spMkLst>
            <pc:docMk/>
            <pc:sldMk cId="1736216601" sldId="264"/>
            <ac:spMk id="67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2:35.755" v="1565" actId="478"/>
          <ac:spMkLst>
            <pc:docMk/>
            <pc:sldMk cId="1736216601" sldId="264"/>
            <ac:spMk id="68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2:35.407" v="1564" actId="478"/>
          <ac:spMkLst>
            <pc:docMk/>
            <pc:sldMk cId="1736216601" sldId="264"/>
            <ac:spMk id="70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2:32.979" v="1561" actId="478"/>
          <ac:spMkLst>
            <pc:docMk/>
            <pc:sldMk cId="1736216601" sldId="264"/>
            <ac:spMk id="72" creationId="{00000000-0000-0000-0000-000000000000}"/>
          </ac:spMkLst>
        </pc:spChg>
        <pc:grpChg chg="add del mod">
          <ac:chgData name="정 윤수" userId="36de773a19a3c349" providerId="LiveId" clId="{9FBDCF63-9517-4231-93BC-7240AD274F71}" dt="2022-06-04T01:33:46.229" v="3011" actId="478"/>
          <ac:grpSpMkLst>
            <pc:docMk/>
            <pc:sldMk cId="1736216601" sldId="264"/>
            <ac:grpSpMk id="9" creationId="{3635D8B1-1679-4F11-B223-F750F0591CF8}"/>
          </ac:grpSpMkLst>
        </pc:grpChg>
        <pc:grpChg chg="add mod">
          <ac:chgData name="정 윤수" userId="36de773a19a3c349" providerId="LiveId" clId="{9FBDCF63-9517-4231-93BC-7240AD274F71}" dt="2022-06-04T05:34:53.367" v="4564"/>
          <ac:grpSpMkLst>
            <pc:docMk/>
            <pc:sldMk cId="1736216601" sldId="264"/>
            <ac:grpSpMk id="19" creationId="{94C381C9-E0CC-FC64-20AB-B2C392DBFF6C}"/>
          </ac:grpSpMkLst>
        </pc:grpChg>
        <pc:grpChg chg="del">
          <ac:chgData name="정 윤수" userId="36de773a19a3c349" providerId="LiveId" clId="{9FBDCF63-9517-4231-93BC-7240AD274F71}" dt="2022-06-03T13:59:40.322" v="1280" actId="478"/>
          <ac:grpSpMkLst>
            <pc:docMk/>
            <pc:sldMk cId="1736216601" sldId="264"/>
            <ac:grpSpMk id="23" creationId="{90B65C3A-CF08-458E-B545-4559F2FE1263}"/>
          </ac:grpSpMkLst>
        </pc:grpChg>
        <pc:graphicFrameChg chg="add del mod modGraphic">
          <ac:chgData name="정 윤수" userId="36de773a19a3c349" providerId="LiveId" clId="{9FBDCF63-9517-4231-93BC-7240AD274F71}" dt="2022-06-04T01:28:58.541" v="2896" actId="21"/>
          <ac:graphicFrameMkLst>
            <pc:docMk/>
            <pc:sldMk cId="1736216601" sldId="264"/>
            <ac:graphicFrameMk id="6" creationId="{3A442EFD-4C2E-C73C-1905-7EA54839BDEE}"/>
          </ac:graphicFrameMkLst>
        </pc:graphicFrameChg>
        <pc:picChg chg="add del mod">
          <ac:chgData name="정 윤수" userId="36de773a19a3c349" providerId="LiveId" clId="{9FBDCF63-9517-4231-93BC-7240AD274F71}" dt="2022-06-07T04:21:44.047" v="4662" actId="478"/>
          <ac:picMkLst>
            <pc:docMk/>
            <pc:sldMk cId="1736216601" sldId="264"/>
            <ac:picMk id="3" creationId="{E8FE7031-A33F-3149-B532-F470B70A5FCF}"/>
          </ac:picMkLst>
        </pc:picChg>
        <pc:picChg chg="add del mod">
          <ac:chgData name="정 윤수" userId="36de773a19a3c349" providerId="LiveId" clId="{9FBDCF63-9517-4231-93BC-7240AD274F71}" dt="2022-06-07T04:21:58.075" v="4670" actId="478"/>
          <ac:picMkLst>
            <pc:docMk/>
            <pc:sldMk cId="1736216601" sldId="264"/>
            <ac:picMk id="4" creationId="{E07C3E8A-B5A8-08E1-C430-9B6A76EB5D96}"/>
          </ac:picMkLst>
        </pc:picChg>
        <pc:picChg chg="add del mod">
          <ac:chgData name="정 윤수" userId="36de773a19a3c349" providerId="LiveId" clId="{9FBDCF63-9517-4231-93BC-7240AD274F71}" dt="2022-06-04T00:35:00.430" v="2240" actId="478"/>
          <ac:picMkLst>
            <pc:docMk/>
            <pc:sldMk cId="1736216601" sldId="264"/>
            <ac:picMk id="4" creationId="{FCBD2DAC-6B7A-2EDD-5344-E9D9CE9DD380}"/>
          </ac:picMkLst>
        </pc:picChg>
        <pc:picChg chg="add del mod">
          <ac:chgData name="정 윤수" userId="36de773a19a3c349" providerId="LiveId" clId="{9FBDCF63-9517-4231-93BC-7240AD274F71}" dt="2022-06-04T04:45:58.045" v="4335" actId="478"/>
          <ac:picMkLst>
            <pc:docMk/>
            <pc:sldMk cId="1736216601" sldId="264"/>
            <ac:picMk id="15" creationId="{E840920C-8A90-E5A2-BE75-EC1332D27089}"/>
          </ac:picMkLst>
        </pc:picChg>
        <pc:picChg chg="add del mod">
          <ac:chgData name="정 윤수" userId="36de773a19a3c349" providerId="LiveId" clId="{9FBDCF63-9517-4231-93BC-7240AD274F71}" dt="2022-06-04T00:40:05.864" v="2290" actId="478"/>
          <ac:picMkLst>
            <pc:docMk/>
            <pc:sldMk cId="1736216601" sldId="264"/>
            <ac:picMk id="20" creationId="{3AC0AF7C-A9EA-9DC7-DAD8-3861AD243450}"/>
          </ac:picMkLst>
        </pc:picChg>
        <pc:picChg chg="add del mod">
          <ac:chgData name="정 윤수" userId="36de773a19a3c349" providerId="LiveId" clId="{9FBDCF63-9517-4231-93BC-7240AD274F71}" dt="2022-06-04T01:28:58.541" v="2896" actId="21"/>
          <ac:picMkLst>
            <pc:docMk/>
            <pc:sldMk cId="1736216601" sldId="264"/>
            <ac:picMk id="22" creationId="{BEDA7771-C964-4CC9-5DF1-90F6B10CEB79}"/>
          </ac:picMkLst>
        </pc:picChg>
        <pc:picChg chg="add del mod">
          <ac:chgData name="정 윤수" userId="36de773a19a3c349" providerId="LiveId" clId="{9FBDCF63-9517-4231-93BC-7240AD274F71}" dt="2022-06-04T00:44:18.925" v="2323" actId="478"/>
          <ac:picMkLst>
            <pc:docMk/>
            <pc:sldMk cId="1736216601" sldId="264"/>
            <ac:picMk id="24" creationId="{0AA985D3-4F9D-9C4D-31C8-1459ADA47771}"/>
          </ac:picMkLst>
        </pc:picChg>
        <pc:picChg chg="add del mod">
          <ac:chgData name="정 윤수" userId="36de773a19a3c349" providerId="LiveId" clId="{9FBDCF63-9517-4231-93BC-7240AD274F71}" dt="2022-06-04T01:28:58.541" v="2896" actId="21"/>
          <ac:picMkLst>
            <pc:docMk/>
            <pc:sldMk cId="1736216601" sldId="264"/>
            <ac:picMk id="26" creationId="{29E02D8C-B2F5-82FA-1CFF-754B5079D963}"/>
          </ac:picMkLst>
        </pc:picChg>
        <pc:picChg chg="add del mod">
          <ac:chgData name="정 윤수" userId="36de773a19a3c349" providerId="LiveId" clId="{9FBDCF63-9517-4231-93BC-7240AD274F71}" dt="2022-06-04T00:39:39.009" v="2282" actId="478"/>
          <ac:picMkLst>
            <pc:docMk/>
            <pc:sldMk cId="1736216601" sldId="264"/>
            <ac:picMk id="1025" creationId="{54FD54F7-E830-2ACA-1A46-CCE59E781BB0}"/>
          </ac:picMkLst>
        </pc:picChg>
      </pc:sldChg>
      <pc:sldChg chg="delSp del mod">
        <pc:chgData name="정 윤수" userId="36de773a19a3c349" providerId="LiveId" clId="{9FBDCF63-9517-4231-93BC-7240AD274F71}" dt="2022-06-03T14:13:06.300" v="1583" actId="47"/>
        <pc:sldMkLst>
          <pc:docMk/>
          <pc:sldMk cId="1607103754" sldId="265"/>
        </pc:sldMkLst>
        <pc:grpChg chg="del">
          <ac:chgData name="정 윤수" userId="36de773a19a3c349" providerId="LiveId" clId="{9FBDCF63-9517-4231-93BC-7240AD274F71}" dt="2022-06-03T13:59:45.213" v="1282" actId="478"/>
          <ac:grpSpMkLst>
            <pc:docMk/>
            <pc:sldMk cId="1607103754" sldId="265"/>
            <ac:grpSpMk id="12" creationId="{81081424-0FB4-4377-AFE6-2A22AA1D48E5}"/>
          </ac:grpSpMkLst>
        </pc:grpChg>
      </pc:sldChg>
      <pc:sldChg chg="delSp del mod">
        <pc:chgData name="정 윤수" userId="36de773a19a3c349" providerId="LiveId" clId="{9FBDCF63-9517-4231-93BC-7240AD274F71}" dt="2022-06-03T14:13:06.880" v="1584" actId="47"/>
        <pc:sldMkLst>
          <pc:docMk/>
          <pc:sldMk cId="803756481" sldId="266"/>
        </pc:sldMkLst>
        <pc:grpChg chg="del">
          <ac:chgData name="정 윤수" userId="36de773a19a3c349" providerId="LiveId" clId="{9FBDCF63-9517-4231-93BC-7240AD274F71}" dt="2022-06-03T13:59:47.963" v="1283" actId="478"/>
          <ac:grpSpMkLst>
            <pc:docMk/>
            <pc:sldMk cId="803756481" sldId="266"/>
            <ac:grpSpMk id="18" creationId="{4BC95172-B751-48A1-AC85-CED4737EAA29}"/>
          </ac:grpSpMkLst>
        </pc:grpChg>
      </pc:sldChg>
      <pc:sldChg chg="delSp del mod">
        <pc:chgData name="정 윤수" userId="36de773a19a3c349" providerId="LiveId" clId="{9FBDCF63-9517-4231-93BC-7240AD274F71}" dt="2022-06-03T14:13:13.568" v="1586" actId="47"/>
        <pc:sldMkLst>
          <pc:docMk/>
          <pc:sldMk cId="1958737902" sldId="268"/>
        </pc:sldMkLst>
        <pc:grpChg chg="del">
          <ac:chgData name="정 윤수" userId="36de773a19a3c349" providerId="LiveId" clId="{9FBDCF63-9517-4231-93BC-7240AD274F71}" dt="2022-06-03T13:59:55.169" v="1286" actId="478"/>
          <ac:grpSpMkLst>
            <pc:docMk/>
            <pc:sldMk cId="1958737902" sldId="268"/>
            <ac:grpSpMk id="51" creationId="{FAC1A291-D8C3-469C-9187-172E460748A9}"/>
          </ac:grpSpMkLst>
        </pc:grpChg>
      </pc:sldChg>
      <pc:sldChg chg="delSp del mod">
        <pc:chgData name="정 윤수" userId="36de773a19a3c349" providerId="LiveId" clId="{9FBDCF63-9517-4231-93BC-7240AD274F71}" dt="2022-06-03T14:13:12.361" v="1585" actId="47"/>
        <pc:sldMkLst>
          <pc:docMk/>
          <pc:sldMk cId="1020522547" sldId="269"/>
        </pc:sldMkLst>
        <pc:grpChg chg="del">
          <ac:chgData name="정 윤수" userId="36de773a19a3c349" providerId="LiveId" clId="{9FBDCF63-9517-4231-93BC-7240AD274F71}" dt="2022-06-03T13:59:52.865" v="1285" actId="478"/>
          <ac:grpSpMkLst>
            <pc:docMk/>
            <pc:sldMk cId="1020522547" sldId="269"/>
            <ac:grpSpMk id="12" creationId="{6E6942FB-BD9A-454E-9AB4-92D01D0EBC95}"/>
          </ac:grpSpMkLst>
        </pc:grpChg>
      </pc:sldChg>
      <pc:sldChg chg="delSp del mod">
        <pc:chgData name="정 윤수" userId="36de773a19a3c349" providerId="LiveId" clId="{9FBDCF63-9517-4231-93BC-7240AD274F71}" dt="2022-06-03T14:13:05.004" v="1582" actId="47"/>
        <pc:sldMkLst>
          <pc:docMk/>
          <pc:sldMk cId="4151522706" sldId="270"/>
        </pc:sldMkLst>
        <pc:grpChg chg="del">
          <ac:chgData name="정 윤수" userId="36de773a19a3c349" providerId="LiveId" clId="{9FBDCF63-9517-4231-93BC-7240AD274F71}" dt="2022-06-03T13:59:42.943" v="1281" actId="478"/>
          <ac:grpSpMkLst>
            <pc:docMk/>
            <pc:sldMk cId="4151522706" sldId="270"/>
            <ac:grpSpMk id="9" creationId="{F2938A0D-5177-49F9-B30B-322BDAA7416B}"/>
          </ac:grpSpMkLst>
        </pc:grpChg>
      </pc:sldChg>
      <pc:sldChg chg="del">
        <pc:chgData name="정 윤수" userId="36de773a19a3c349" providerId="LiveId" clId="{9FBDCF63-9517-4231-93BC-7240AD274F71}" dt="2022-06-03T14:13:15.093" v="1588" actId="47"/>
        <pc:sldMkLst>
          <pc:docMk/>
          <pc:sldMk cId="3998175478" sldId="271"/>
        </pc:sldMkLst>
      </pc:sldChg>
      <pc:sldChg chg="del">
        <pc:chgData name="정 윤수" userId="36de773a19a3c349" providerId="LiveId" clId="{9FBDCF63-9517-4231-93BC-7240AD274F71}" dt="2022-06-03T14:13:17.999" v="1589" actId="47"/>
        <pc:sldMkLst>
          <pc:docMk/>
          <pc:sldMk cId="3724996671" sldId="272"/>
        </pc:sldMkLst>
      </pc:sldChg>
      <pc:sldChg chg="delSp del mod">
        <pc:chgData name="정 윤수" userId="36de773a19a3c349" providerId="LiveId" clId="{9FBDCF63-9517-4231-93BC-7240AD274F71}" dt="2022-06-03T14:13:14.273" v="1587" actId="47"/>
        <pc:sldMkLst>
          <pc:docMk/>
          <pc:sldMk cId="2826762318" sldId="273"/>
        </pc:sldMkLst>
        <pc:grpChg chg="del">
          <ac:chgData name="정 윤수" userId="36de773a19a3c349" providerId="LiveId" clId="{9FBDCF63-9517-4231-93BC-7240AD274F71}" dt="2022-06-03T13:59:57.073" v="1287" actId="478"/>
          <ac:grpSpMkLst>
            <pc:docMk/>
            <pc:sldMk cId="2826762318" sldId="273"/>
            <ac:grpSpMk id="9" creationId="{8EBE80DD-35F4-4D0E-A66F-D2F589409724}"/>
          </ac:grpSpMkLst>
        </pc:grpChg>
      </pc:sldChg>
      <pc:sldChg chg="addSp delSp modSp add mod setBg">
        <pc:chgData name="정 윤수" userId="36de773a19a3c349" providerId="LiveId" clId="{9FBDCF63-9517-4231-93BC-7240AD274F71}" dt="2022-06-04T02:30:31.292" v="3307" actId="20577"/>
        <pc:sldMkLst>
          <pc:docMk/>
          <pc:sldMk cId="1527041639" sldId="274"/>
        </pc:sldMkLst>
        <pc:spChg chg="add mod ord">
          <ac:chgData name="정 윤수" userId="36de773a19a3c349" providerId="LiveId" clId="{9FBDCF63-9517-4231-93BC-7240AD274F71}" dt="2022-06-03T13:40:20.179" v="1060" actId="2085"/>
          <ac:spMkLst>
            <pc:docMk/>
            <pc:sldMk cId="1527041639" sldId="274"/>
            <ac:spMk id="4" creationId="{642D4D76-B579-9479-0AAC-20D76CCCDB78}"/>
          </ac:spMkLst>
        </pc:spChg>
        <pc:spChg chg="add del mod">
          <ac:chgData name="정 윤수" userId="36de773a19a3c349" providerId="LiveId" clId="{9FBDCF63-9517-4231-93BC-7240AD274F71}" dt="2022-06-03T13:58:06.195" v="1220" actId="478"/>
          <ac:spMkLst>
            <pc:docMk/>
            <pc:sldMk cId="1527041639" sldId="274"/>
            <ac:spMk id="7" creationId="{00000000-0000-0000-0000-000000000000}"/>
          </ac:spMkLst>
        </pc:spChg>
        <pc:spChg chg="del">
          <ac:chgData name="정 윤수" userId="36de773a19a3c349" providerId="LiveId" clId="{9FBDCF63-9517-4231-93BC-7240AD274F71}" dt="2022-06-03T13:58:04.975" v="1219" actId="478"/>
          <ac:spMkLst>
            <pc:docMk/>
            <pc:sldMk cId="1527041639" sldId="274"/>
            <ac:spMk id="8" creationId="{00000000-0000-0000-0000-000000000000}"/>
          </ac:spMkLst>
        </pc:spChg>
        <pc:spChg chg="mod">
          <ac:chgData name="정 윤수" userId="36de773a19a3c349" providerId="LiveId" clId="{9FBDCF63-9517-4231-93BC-7240AD274F71}" dt="2022-06-03T14:18:55.655" v="1652" actId="20577"/>
          <ac:spMkLst>
            <pc:docMk/>
            <pc:sldMk cId="1527041639" sldId="274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4T02:30:31.292" v="3307" actId="20577"/>
          <ac:spMkLst>
            <pc:docMk/>
            <pc:sldMk cId="1527041639" sldId="274"/>
            <ac:spMk id="14" creationId="{00000000-0000-0000-0000-000000000000}"/>
          </ac:spMkLst>
        </pc:spChg>
        <pc:spChg chg="del mod">
          <ac:chgData name="정 윤수" userId="36de773a19a3c349" providerId="LiveId" clId="{9FBDCF63-9517-4231-93BC-7240AD274F71}" dt="2022-06-03T13:19:29.051" v="690" actId="478"/>
          <ac:spMkLst>
            <pc:docMk/>
            <pc:sldMk cId="1527041639" sldId="274"/>
            <ac:spMk id="18" creationId="{00000000-0000-0000-0000-000000000000}"/>
          </ac:spMkLst>
        </pc:spChg>
        <pc:spChg chg="del mod">
          <ac:chgData name="정 윤수" userId="36de773a19a3c349" providerId="LiveId" clId="{9FBDCF63-9517-4231-93BC-7240AD274F71}" dt="2022-06-03T13:40:11.681" v="1059" actId="478"/>
          <ac:spMkLst>
            <pc:docMk/>
            <pc:sldMk cId="1527041639" sldId="274"/>
            <ac:spMk id="19" creationId="{00000000-0000-0000-0000-000000000000}"/>
          </ac:spMkLst>
        </pc:spChg>
        <pc:spChg chg="del">
          <ac:chgData name="정 윤수" userId="36de773a19a3c349" providerId="LiveId" clId="{9FBDCF63-9517-4231-93BC-7240AD274F71}" dt="2022-06-03T13:12:58.756" v="591" actId="478"/>
          <ac:spMkLst>
            <pc:docMk/>
            <pc:sldMk cId="1527041639" sldId="274"/>
            <ac:spMk id="20" creationId="{00000000-0000-0000-0000-000000000000}"/>
          </ac:spMkLst>
        </pc:spChg>
        <pc:spChg chg="del mod">
          <ac:chgData name="정 윤수" userId="36de773a19a3c349" providerId="LiveId" clId="{9FBDCF63-9517-4231-93BC-7240AD274F71}" dt="2022-06-03T13:20:55.440" v="708" actId="478"/>
          <ac:spMkLst>
            <pc:docMk/>
            <pc:sldMk cId="1527041639" sldId="274"/>
            <ac:spMk id="21" creationId="{00000000-0000-0000-0000-000000000000}"/>
          </ac:spMkLst>
        </pc:spChg>
        <pc:spChg chg="mod">
          <ac:chgData name="정 윤수" userId="36de773a19a3c349" providerId="LiveId" clId="{9FBDCF63-9517-4231-93BC-7240AD274F71}" dt="2022-06-04T01:44:32.434" v="3067" actId="1076"/>
          <ac:spMkLst>
            <pc:docMk/>
            <pc:sldMk cId="1527041639" sldId="274"/>
            <ac:spMk id="22" creationId="{00000000-0000-0000-0000-000000000000}"/>
          </ac:spMkLst>
        </pc:spChg>
        <pc:spChg chg="del mod">
          <ac:chgData name="정 윤수" userId="36de773a19a3c349" providerId="LiveId" clId="{9FBDCF63-9517-4231-93BC-7240AD274F71}" dt="2022-06-03T13:13:47.625" v="640" actId="478"/>
          <ac:spMkLst>
            <pc:docMk/>
            <pc:sldMk cId="1527041639" sldId="274"/>
            <ac:spMk id="23" creationId="{00000000-0000-0000-0000-000000000000}"/>
          </ac:spMkLst>
        </pc:spChg>
        <pc:spChg chg="mod">
          <ac:chgData name="정 윤수" userId="36de773a19a3c349" providerId="LiveId" clId="{9FBDCF63-9517-4231-93BC-7240AD274F71}" dt="2022-06-04T01:44:32.434" v="3067" actId="1076"/>
          <ac:spMkLst>
            <pc:docMk/>
            <pc:sldMk cId="1527041639" sldId="274"/>
            <ac:spMk id="24" creationId="{00000000-0000-0000-0000-000000000000}"/>
          </ac:spMkLst>
        </pc:spChg>
        <pc:spChg chg="mod">
          <ac:chgData name="정 윤수" userId="36de773a19a3c349" providerId="LiveId" clId="{9FBDCF63-9517-4231-93BC-7240AD274F71}" dt="2022-06-04T01:44:32.434" v="3067" actId="1076"/>
          <ac:spMkLst>
            <pc:docMk/>
            <pc:sldMk cId="1527041639" sldId="274"/>
            <ac:spMk id="25" creationId="{00000000-0000-0000-0000-000000000000}"/>
          </ac:spMkLst>
        </pc:spChg>
        <pc:spChg chg="del mod">
          <ac:chgData name="정 윤수" userId="36de773a19a3c349" providerId="LiveId" clId="{9FBDCF63-9517-4231-93BC-7240AD274F71}" dt="2022-06-03T13:13:53.139" v="642" actId="478"/>
          <ac:spMkLst>
            <pc:docMk/>
            <pc:sldMk cId="1527041639" sldId="274"/>
            <ac:spMk id="26" creationId="{00000000-0000-0000-0000-000000000000}"/>
          </ac:spMkLst>
        </pc:spChg>
        <pc:spChg chg="mod">
          <ac:chgData name="정 윤수" userId="36de773a19a3c349" providerId="LiveId" clId="{9FBDCF63-9517-4231-93BC-7240AD274F71}" dt="2022-06-03T13:26:40.049" v="762" actId="207"/>
          <ac:spMkLst>
            <pc:docMk/>
            <pc:sldMk cId="1527041639" sldId="274"/>
            <ac:spMk id="27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28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29" creationId="{00000000-0000-0000-0000-000000000000}"/>
          </ac:spMkLst>
        </pc:spChg>
        <pc:spChg chg="del">
          <ac:chgData name="정 윤수" userId="36de773a19a3c349" providerId="LiveId" clId="{9FBDCF63-9517-4231-93BC-7240AD274F71}" dt="2022-06-03T13:12:58.756" v="591" actId="478"/>
          <ac:spMkLst>
            <pc:docMk/>
            <pc:sldMk cId="1527041639" sldId="274"/>
            <ac:spMk id="30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31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32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33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34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35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36" creationId="{00000000-0000-0000-0000-000000000000}"/>
          </ac:spMkLst>
        </pc:spChg>
        <pc:spChg chg="del mod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37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38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39" creationId="{00000000-0000-0000-0000-000000000000}"/>
          </ac:spMkLst>
        </pc:spChg>
        <pc:spChg chg="del">
          <ac:chgData name="정 윤수" userId="36de773a19a3c349" providerId="LiveId" clId="{9FBDCF63-9517-4231-93BC-7240AD274F71}" dt="2022-06-03T13:12:58.756" v="591" actId="478"/>
          <ac:spMkLst>
            <pc:docMk/>
            <pc:sldMk cId="1527041639" sldId="274"/>
            <ac:spMk id="40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41" creationId="{00000000-0000-0000-0000-000000000000}"/>
          </ac:spMkLst>
        </pc:spChg>
        <pc:spChg chg="add mod">
          <ac:chgData name="정 윤수" userId="36de773a19a3c349" providerId="LiveId" clId="{9FBDCF63-9517-4231-93BC-7240AD274F71}" dt="2022-06-04T01:44:32.434" v="3067" actId="1076"/>
          <ac:spMkLst>
            <pc:docMk/>
            <pc:sldMk cId="1527041639" sldId="274"/>
            <ac:spMk id="41" creationId="{0E28EDFE-578D-B5CA-EA25-D72099CF89ED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42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43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44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45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46" creationId="{00000000-0000-0000-0000-000000000000}"/>
          </ac:spMkLst>
        </pc:spChg>
        <pc:spChg chg="del">
          <ac:chgData name="정 윤수" userId="36de773a19a3c349" providerId="LiveId" clId="{9FBDCF63-9517-4231-93BC-7240AD274F71}" dt="2022-06-03T13:21:34.610" v="714" actId="478"/>
          <ac:spMkLst>
            <pc:docMk/>
            <pc:sldMk cId="1527041639" sldId="274"/>
            <ac:spMk id="47" creationId="{00000000-0000-0000-0000-000000000000}"/>
          </ac:spMkLst>
        </pc:spChg>
        <pc:spChg chg="add mod">
          <ac:chgData name="정 윤수" userId="36de773a19a3c349" providerId="LiveId" clId="{9FBDCF63-9517-4231-93BC-7240AD274F71}" dt="2022-06-04T01:44:32.434" v="3067" actId="1076"/>
          <ac:spMkLst>
            <pc:docMk/>
            <pc:sldMk cId="1527041639" sldId="274"/>
            <ac:spMk id="48" creationId="{F1433E88-57EB-CF22-5A16-7402FE481D41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49" creationId="{7C2ADB94-61AF-4EBF-4E87-1E0FD4C1673E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0" creationId="{8D26E982-65E6-726B-53D1-7808AAD4A75B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1" creationId="{547B7FC9-B090-55C0-CC81-140680C19578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2" creationId="{CD20054B-AE73-6531-CD8F-943AF04874F5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3" creationId="{0D4C2CC2-9F1D-C0EF-D88C-B41121302945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4" creationId="{80752E44-CAFF-BF82-90C0-A9806BC19331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5" creationId="{29FB043D-DFC9-70CE-0BCD-2E26FF65B28E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6" creationId="{EFADD9C6-52E4-75E4-91E9-DDADCA494FEF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7" creationId="{975BB2CB-2C8B-7197-D98C-5ADCCFAE9CE0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8" creationId="{F0ECB94F-E97C-FDBC-0280-14EA6AD88026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59" creationId="{D979B6ED-5A0C-40AF-2E8C-78E5D144E68A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60" creationId="{26385653-81D5-E99B-A0A3-A3AE05EAB852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61" creationId="{ED2BF901-51D7-1D9D-34E6-28069A8E9673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62" creationId="{9AC8E671-2A99-7639-7DAC-A224BFCAA471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63" creationId="{8BC55248-A575-2308-B4F4-2E5C1C4E1647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64" creationId="{19302441-6DD1-F047-14D1-EC0DC3F2D864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65" creationId="{278719D9-3EAC-BD37-7300-338F9F6785A7}"/>
          </ac:spMkLst>
        </pc:spChg>
        <pc:spChg chg="add del mod">
          <ac:chgData name="정 윤수" userId="36de773a19a3c349" providerId="LiveId" clId="{9FBDCF63-9517-4231-93BC-7240AD274F71}" dt="2022-06-03T13:22:39.643" v="732" actId="478"/>
          <ac:spMkLst>
            <pc:docMk/>
            <pc:sldMk cId="1527041639" sldId="274"/>
            <ac:spMk id="66" creationId="{E03512AC-CC89-4498-E158-49A0A223EE4C}"/>
          </ac:spMkLst>
        </pc:spChg>
        <pc:spChg chg="add del mod">
          <ac:chgData name="정 윤수" userId="36de773a19a3c349" providerId="LiveId" clId="{9FBDCF63-9517-4231-93BC-7240AD274F71}" dt="2022-06-03T13:40:22.894" v="1061" actId="478"/>
          <ac:spMkLst>
            <pc:docMk/>
            <pc:sldMk cId="1527041639" sldId="274"/>
            <ac:spMk id="67" creationId="{A343DE89-10D0-53AA-0967-FF4522519E2E}"/>
          </ac:spMkLst>
        </pc:spChg>
        <pc:spChg chg="add del mod">
          <ac:chgData name="정 윤수" userId="36de773a19a3c349" providerId="LiveId" clId="{9FBDCF63-9517-4231-93BC-7240AD274F71}" dt="2022-06-04T01:30:39.470" v="2936"/>
          <ac:spMkLst>
            <pc:docMk/>
            <pc:sldMk cId="1527041639" sldId="274"/>
            <ac:spMk id="68" creationId="{F2952867-8BDC-598C-852D-ED0878DACAD0}"/>
          </ac:spMkLst>
        </pc:spChg>
        <pc:spChg chg="add del mod">
          <ac:chgData name="정 윤수" userId="36de773a19a3c349" providerId="LiveId" clId="{9FBDCF63-9517-4231-93BC-7240AD274F71}" dt="2022-06-04T01:30:39.469" v="2934"/>
          <ac:spMkLst>
            <pc:docMk/>
            <pc:sldMk cId="1527041639" sldId="274"/>
            <ac:spMk id="69" creationId="{6C9B2FF8-4A1A-4D74-8168-6B82DD77683B}"/>
          </ac:spMkLst>
        </pc:spChg>
        <pc:spChg chg="add del mod">
          <ac:chgData name="정 윤수" userId="36de773a19a3c349" providerId="LiveId" clId="{9FBDCF63-9517-4231-93BC-7240AD274F71}" dt="2022-06-04T01:32:39.163" v="2974" actId="478"/>
          <ac:spMkLst>
            <pc:docMk/>
            <pc:sldMk cId="1527041639" sldId="274"/>
            <ac:spMk id="70" creationId="{17F1C8FB-9921-A021-1D5F-EC052A5DD8A8}"/>
          </ac:spMkLst>
        </pc:spChg>
        <pc:spChg chg="add mod">
          <ac:chgData name="정 윤수" userId="36de773a19a3c349" providerId="LiveId" clId="{9FBDCF63-9517-4231-93BC-7240AD274F71}" dt="2022-06-04T01:32:56.695" v="3004"/>
          <ac:spMkLst>
            <pc:docMk/>
            <pc:sldMk cId="1527041639" sldId="274"/>
            <ac:spMk id="71" creationId="{4213739F-E02A-136E-0569-8C9CF00B77E0}"/>
          </ac:spMkLst>
        </pc:spChg>
        <pc:spChg chg="add mod">
          <ac:chgData name="정 윤수" userId="36de773a19a3c349" providerId="LiveId" clId="{9FBDCF63-9517-4231-93BC-7240AD274F71}" dt="2022-06-04T01:44:32.434" v="3067" actId="1076"/>
          <ac:spMkLst>
            <pc:docMk/>
            <pc:sldMk cId="1527041639" sldId="274"/>
            <ac:spMk id="72" creationId="{690D3F88-FA12-3F12-9EEC-A8F100ADF1B8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73" creationId="{B6211F91-7612-88DB-9A22-BFC207FD0BF2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74" creationId="{7F5B14CF-3B85-6A8D-9B2B-268EF4EB4E62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75" creationId="{E461D17C-8574-A7EF-2222-40B94858EAF8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76" creationId="{5216C5C9-3824-D979-4822-9C7F6A9ED8DF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77" creationId="{474E040F-DC12-3A06-EC60-15CF4773007F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78" creationId="{F2A254FE-306E-ADCE-E206-09F6034E7331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79" creationId="{64E368CD-8049-AE8C-C074-CB523E95EE6E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80" creationId="{BCA7AA02-CF85-E78D-047C-F6271648A22F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81" creationId="{E7C23718-81C2-13B5-2F6B-ADB716F4F212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82" creationId="{6C1B7DCF-6BF5-B331-3405-5312943B6733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83" creationId="{16769CD2-C79D-899C-E520-7F56DC965623}"/>
          </ac:spMkLst>
        </pc:spChg>
        <pc:spChg chg="add del mod">
          <ac:chgData name="정 윤수" userId="36de773a19a3c349" providerId="LiveId" clId="{9FBDCF63-9517-4231-93BC-7240AD274F71}" dt="2022-06-03T13:26:59.349" v="765" actId="478"/>
          <ac:spMkLst>
            <pc:docMk/>
            <pc:sldMk cId="1527041639" sldId="274"/>
            <ac:spMk id="84" creationId="{68084B2E-7B12-81B7-871F-0A746FE48221}"/>
          </ac:spMkLst>
        </pc:spChg>
        <pc:spChg chg="add del mod">
          <ac:chgData name="정 윤수" userId="36de773a19a3c349" providerId="LiveId" clId="{9FBDCF63-9517-4231-93BC-7240AD274F71}" dt="2022-06-03T13:40:25.957" v="1064" actId="478"/>
          <ac:spMkLst>
            <pc:docMk/>
            <pc:sldMk cId="1527041639" sldId="274"/>
            <ac:spMk id="85" creationId="{DECE945A-C392-FC41-821A-B24D956621BA}"/>
          </ac:spMkLst>
        </pc:spChg>
        <pc:spChg chg="add mod">
          <ac:chgData name="정 윤수" userId="36de773a19a3c349" providerId="LiveId" clId="{9FBDCF63-9517-4231-93BC-7240AD274F71}" dt="2022-06-04T01:33:03.686" v="3005" actId="1076"/>
          <ac:spMkLst>
            <pc:docMk/>
            <pc:sldMk cId="1527041639" sldId="274"/>
            <ac:spMk id="86" creationId="{BC87DF01-87D6-2B09-6595-7046E7738483}"/>
          </ac:spMkLst>
        </pc:spChg>
        <pc:spChg chg="add mod">
          <ac:chgData name="정 윤수" userId="36de773a19a3c349" providerId="LiveId" clId="{9FBDCF63-9517-4231-93BC-7240AD274F71}" dt="2022-06-04T01:33:03.686" v="3005" actId="1076"/>
          <ac:spMkLst>
            <pc:docMk/>
            <pc:sldMk cId="1527041639" sldId="274"/>
            <ac:spMk id="87" creationId="{1AD8395C-A27C-1546-A958-AB2AD7106A22}"/>
          </ac:spMkLst>
        </pc:spChg>
        <pc:spChg chg="add del mod">
          <ac:chgData name="정 윤수" userId="36de773a19a3c349" providerId="LiveId" clId="{9FBDCF63-9517-4231-93BC-7240AD274F71}" dt="2022-06-03T13:44:03.988" v="1141" actId="478"/>
          <ac:spMkLst>
            <pc:docMk/>
            <pc:sldMk cId="1527041639" sldId="274"/>
            <ac:spMk id="88" creationId="{669B8254-724A-2D0B-0CD2-B2B762A6DC07}"/>
          </ac:spMkLst>
        </pc:spChg>
        <pc:spChg chg="add del mod">
          <ac:chgData name="정 윤수" userId="36de773a19a3c349" providerId="LiveId" clId="{9FBDCF63-9517-4231-93BC-7240AD274F71}" dt="2022-06-04T01:34:22.811" v="3061"/>
          <ac:spMkLst>
            <pc:docMk/>
            <pc:sldMk cId="1527041639" sldId="274"/>
            <ac:spMk id="89" creationId="{305E9DB5-FDCF-2FF7-DEC1-32312273600D}"/>
          </ac:spMkLst>
        </pc:spChg>
        <pc:spChg chg="add mod">
          <ac:chgData name="정 윤수" userId="36de773a19a3c349" providerId="LiveId" clId="{9FBDCF63-9517-4231-93BC-7240AD274F71}" dt="2022-06-04T01:33:03.686" v="3005" actId="1076"/>
          <ac:spMkLst>
            <pc:docMk/>
            <pc:sldMk cId="1527041639" sldId="274"/>
            <ac:spMk id="90" creationId="{2E1E3D04-7306-7384-B4EC-17059273FB22}"/>
          </ac:spMkLst>
        </pc:spChg>
        <pc:spChg chg="add del mod">
          <ac:chgData name="정 윤수" userId="36de773a19a3c349" providerId="LiveId" clId="{9FBDCF63-9517-4231-93BC-7240AD274F71}" dt="2022-06-03T13:40:27.613" v="1065" actId="478"/>
          <ac:spMkLst>
            <pc:docMk/>
            <pc:sldMk cId="1527041639" sldId="274"/>
            <ac:spMk id="91" creationId="{DEE67554-D87A-F9CD-F760-0EFBD79ADA4A}"/>
          </ac:spMkLst>
        </pc:spChg>
        <pc:spChg chg="add mod">
          <ac:chgData name="정 윤수" userId="36de773a19a3c349" providerId="LiveId" clId="{9FBDCF63-9517-4231-93BC-7240AD274F71}" dt="2022-06-03T13:57:24.768" v="1217" actId="1076"/>
          <ac:spMkLst>
            <pc:docMk/>
            <pc:sldMk cId="1527041639" sldId="274"/>
            <ac:spMk id="92" creationId="{487C9F34-F622-9E52-F987-7BC1550A330F}"/>
          </ac:spMkLst>
        </pc:spChg>
        <pc:spChg chg="add mod">
          <ac:chgData name="정 윤수" userId="36de773a19a3c349" providerId="LiveId" clId="{9FBDCF63-9517-4231-93BC-7240AD274F71}" dt="2022-06-03T13:57:27.321" v="1218" actId="1076"/>
          <ac:spMkLst>
            <pc:docMk/>
            <pc:sldMk cId="1527041639" sldId="274"/>
            <ac:spMk id="93" creationId="{08B62592-CAB1-33FB-8C98-99E43030E421}"/>
          </ac:spMkLst>
        </pc:spChg>
        <pc:spChg chg="add mod">
          <ac:chgData name="정 윤수" userId="36de773a19a3c349" providerId="LiveId" clId="{9FBDCF63-9517-4231-93BC-7240AD274F71}" dt="2022-06-03T13:28:18.885" v="771" actId="1076"/>
          <ac:spMkLst>
            <pc:docMk/>
            <pc:sldMk cId="1527041639" sldId="274"/>
            <ac:spMk id="94" creationId="{CA25B95F-2929-698E-A4F1-4AD67172889E}"/>
          </ac:spMkLst>
        </pc:spChg>
        <pc:spChg chg="add mod">
          <ac:chgData name="정 윤수" userId="36de773a19a3c349" providerId="LiveId" clId="{9FBDCF63-9517-4231-93BC-7240AD274F71}" dt="2022-06-04T01:44:20.311" v="3066" actId="1076"/>
          <ac:spMkLst>
            <pc:docMk/>
            <pc:sldMk cId="1527041639" sldId="274"/>
            <ac:spMk id="95" creationId="{0BABB78E-EC00-748F-8B9C-1D1D5F3ECCCB}"/>
          </ac:spMkLst>
        </pc:spChg>
        <pc:spChg chg="add mod">
          <ac:chgData name="정 윤수" userId="36de773a19a3c349" providerId="LiveId" clId="{9FBDCF63-9517-4231-93BC-7240AD274F71}" dt="2022-06-03T13:41:32.383" v="1116" actId="2085"/>
          <ac:spMkLst>
            <pc:docMk/>
            <pc:sldMk cId="1527041639" sldId="274"/>
            <ac:spMk id="96" creationId="{D67D03ED-86C6-05FD-FD7C-6CCEAB35BB5B}"/>
          </ac:spMkLst>
        </pc:spChg>
        <pc:spChg chg="add del mod">
          <ac:chgData name="정 윤수" userId="36de773a19a3c349" providerId="LiveId" clId="{9FBDCF63-9517-4231-93BC-7240AD274F71}" dt="2022-06-03T13:34:43.460" v="923"/>
          <ac:spMkLst>
            <pc:docMk/>
            <pc:sldMk cId="1527041639" sldId="274"/>
            <ac:spMk id="97" creationId="{309DE50A-A3E4-8F1F-BAEC-2DD6CCA11125}"/>
          </ac:spMkLst>
        </pc:spChg>
        <pc:spChg chg="add del mod">
          <ac:chgData name="정 윤수" userId="36de773a19a3c349" providerId="LiveId" clId="{9FBDCF63-9517-4231-93BC-7240AD274F71}" dt="2022-06-03T13:34:43.460" v="923"/>
          <ac:spMkLst>
            <pc:docMk/>
            <pc:sldMk cId="1527041639" sldId="274"/>
            <ac:spMk id="98" creationId="{3C54A181-AD6A-EA76-C971-090BFB206B64}"/>
          </ac:spMkLst>
        </pc:spChg>
        <pc:spChg chg="add del mod">
          <ac:chgData name="정 윤수" userId="36de773a19a3c349" providerId="LiveId" clId="{9FBDCF63-9517-4231-93BC-7240AD274F71}" dt="2022-06-03T13:34:57.641" v="929"/>
          <ac:spMkLst>
            <pc:docMk/>
            <pc:sldMk cId="1527041639" sldId="274"/>
            <ac:spMk id="99" creationId="{0CA3B820-11B8-A137-2D0B-1ADD673A570D}"/>
          </ac:spMkLst>
        </pc:spChg>
        <pc:spChg chg="add del mod">
          <ac:chgData name="정 윤수" userId="36de773a19a3c349" providerId="LiveId" clId="{9FBDCF63-9517-4231-93BC-7240AD274F71}" dt="2022-06-03T13:34:57.641" v="929"/>
          <ac:spMkLst>
            <pc:docMk/>
            <pc:sldMk cId="1527041639" sldId="274"/>
            <ac:spMk id="100" creationId="{64B1C57A-2A38-22AC-5B77-9F477A6CF2EE}"/>
          </ac:spMkLst>
        </pc:spChg>
        <pc:spChg chg="add mod">
          <ac:chgData name="정 윤수" userId="36de773a19a3c349" providerId="LiveId" clId="{9FBDCF63-9517-4231-93BC-7240AD274F71}" dt="2022-06-04T01:33:03.686" v="3005" actId="1076"/>
          <ac:spMkLst>
            <pc:docMk/>
            <pc:sldMk cId="1527041639" sldId="274"/>
            <ac:spMk id="101" creationId="{A06A5BE2-94A5-5A5A-4BB9-58CEF33D8A21}"/>
          </ac:spMkLst>
        </pc:spChg>
        <pc:spChg chg="add del mod">
          <ac:chgData name="정 윤수" userId="36de773a19a3c349" providerId="LiveId" clId="{9FBDCF63-9517-4231-93BC-7240AD274F71}" dt="2022-06-03T13:44:02.055" v="1138" actId="478"/>
          <ac:spMkLst>
            <pc:docMk/>
            <pc:sldMk cId="1527041639" sldId="274"/>
            <ac:spMk id="102" creationId="{F42BA403-B9C3-8DE9-7010-D7CA274E53CD}"/>
          </ac:spMkLst>
        </pc:spChg>
        <pc:spChg chg="add mod">
          <ac:chgData name="정 윤수" userId="36de773a19a3c349" providerId="LiveId" clId="{9FBDCF63-9517-4231-93BC-7240AD274F71}" dt="2022-06-04T01:33:29.788" v="3009" actId="1076"/>
          <ac:spMkLst>
            <pc:docMk/>
            <pc:sldMk cId="1527041639" sldId="274"/>
            <ac:spMk id="103" creationId="{9DA6B952-5F33-E18C-C593-1A7F98CAAC63}"/>
          </ac:spMkLst>
        </pc:spChg>
        <pc:spChg chg="add del mod">
          <ac:chgData name="정 윤수" userId="36de773a19a3c349" providerId="LiveId" clId="{9FBDCF63-9517-4231-93BC-7240AD274F71}" dt="2022-06-03T13:44:04.593" v="1142" actId="478"/>
          <ac:spMkLst>
            <pc:docMk/>
            <pc:sldMk cId="1527041639" sldId="274"/>
            <ac:spMk id="104" creationId="{610AABF3-994D-4F67-E524-496AE0D45EE1}"/>
          </ac:spMkLst>
        </pc:spChg>
        <pc:spChg chg="add mod">
          <ac:chgData name="정 윤수" userId="36de773a19a3c349" providerId="LiveId" clId="{9FBDCF63-9517-4231-93BC-7240AD274F71}" dt="2022-06-04T01:33:29.788" v="3009" actId="1076"/>
          <ac:spMkLst>
            <pc:docMk/>
            <pc:sldMk cId="1527041639" sldId="274"/>
            <ac:spMk id="105" creationId="{FC482254-8E38-C650-3532-EC2934F6696D}"/>
          </ac:spMkLst>
        </pc:spChg>
        <pc:spChg chg="add del mod">
          <ac:chgData name="정 윤수" userId="36de773a19a3c349" providerId="LiveId" clId="{9FBDCF63-9517-4231-93BC-7240AD274F71}" dt="2022-06-03T13:44:03.384" v="1140" actId="478"/>
          <ac:spMkLst>
            <pc:docMk/>
            <pc:sldMk cId="1527041639" sldId="274"/>
            <ac:spMk id="106" creationId="{94A769FE-D7D0-9263-83A4-BED1B248F400}"/>
          </ac:spMkLst>
        </pc:spChg>
        <pc:spChg chg="add del mod">
          <ac:chgData name="정 윤수" userId="36de773a19a3c349" providerId="LiveId" clId="{9FBDCF63-9517-4231-93BC-7240AD274F71}" dt="2022-06-03T13:36:15.282" v="1016"/>
          <ac:spMkLst>
            <pc:docMk/>
            <pc:sldMk cId="1527041639" sldId="274"/>
            <ac:spMk id="107" creationId="{A4C02A24-6D70-3AEC-C9D0-8A314A984B0A}"/>
          </ac:spMkLst>
        </pc:spChg>
        <pc:spChg chg="add del mod">
          <ac:chgData name="정 윤수" userId="36de773a19a3c349" providerId="LiveId" clId="{9FBDCF63-9517-4231-93BC-7240AD274F71}" dt="2022-06-03T13:36:15.282" v="1016"/>
          <ac:spMkLst>
            <pc:docMk/>
            <pc:sldMk cId="1527041639" sldId="274"/>
            <ac:spMk id="108" creationId="{F33075CE-88FB-E92F-314D-A3315F096CA8}"/>
          </ac:spMkLst>
        </pc:spChg>
        <pc:spChg chg="add mod">
          <ac:chgData name="정 윤수" userId="36de773a19a3c349" providerId="LiveId" clId="{9FBDCF63-9517-4231-93BC-7240AD274F71}" dt="2022-06-04T01:33:29.788" v="3009" actId="1076"/>
          <ac:spMkLst>
            <pc:docMk/>
            <pc:sldMk cId="1527041639" sldId="274"/>
            <ac:spMk id="109" creationId="{DEB5C5C0-06EA-7CF4-1F46-170E0C041D1F}"/>
          </ac:spMkLst>
        </pc:spChg>
        <pc:spChg chg="add del mod">
          <ac:chgData name="정 윤수" userId="36de773a19a3c349" providerId="LiveId" clId="{9FBDCF63-9517-4231-93BC-7240AD274F71}" dt="2022-06-03T13:44:02.701" v="1139" actId="478"/>
          <ac:spMkLst>
            <pc:docMk/>
            <pc:sldMk cId="1527041639" sldId="274"/>
            <ac:spMk id="110" creationId="{AFEEC912-611F-5F18-D4BA-8550B1B5F725}"/>
          </ac:spMkLst>
        </pc:spChg>
        <pc:spChg chg="add mod ord">
          <ac:chgData name="정 윤수" userId="36de773a19a3c349" providerId="LiveId" clId="{9FBDCF63-9517-4231-93BC-7240AD274F71}" dt="2022-06-03T13:40:34.984" v="1068" actId="167"/>
          <ac:spMkLst>
            <pc:docMk/>
            <pc:sldMk cId="1527041639" sldId="274"/>
            <ac:spMk id="111" creationId="{00953E39-FF8C-290C-C5A3-03890A0375A8}"/>
          </ac:spMkLst>
        </pc:spChg>
        <pc:spChg chg="add mod ord">
          <ac:chgData name="정 윤수" userId="36de773a19a3c349" providerId="LiveId" clId="{9FBDCF63-9517-4231-93BC-7240AD274F71}" dt="2022-06-04T01:33:20.813" v="3008" actId="14100"/>
          <ac:spMkLst>
            <pc:docMk/>
            <pc:sldMk cId="1527041639" sldId="274"/>
            <ac:spMk id="112" creationId="{5C39F94F-1F67-E879-4053-4429E8C506FA}"/>
          </ac:spMkLst>
        </pc:spChg>
        <pc:spChg chg="add mod ord">
          <ac:chgData name="정 윤수" userId="36de773a19a3c349" providerId="LiveId" clId="{9FBDCF63-9517-4231-93BC-7240AD274F71}" dt="2022-06-04T01:44:17.476" v="3065" actId="1076"/>
          <ac:spMkLst>
            <pc:docMk/>
            <pc:sldMk cId="1527041639" sldId="274"/>
            <ac:spMk id="113" creationId="{F9BABD5E-DCB6-646A-F035-725725F56081}"/>
          </ac:spMkLst>
        </pc:spChg>
        <pc:spChg chg="add mod">
          <ac:chgData name="정 윤수" userId="36de773a19a3c349" providerId="LiveId" clId="{9FBDCF63-9517-4231-93BC-7240AD274F71}" dt="2022-06-04T01:33:03.686" v="3005" actId="1076"/>
          <ac:spMkLst>
            <pc:docMk/>
            <pc:sldMk cId="1527041639" sldId="274"/>
            <ac:spMk id="114" creationId="{82B4E46C-3146-099E-63B0-906D5CEB00B0}"/>
          </ac:spMkLst>
        </pc:spChg>
        <pc:spChg chg="add mod">
          <ac:chgData name="정 윤수" userId="36de773a19a3c349" providerId="LiveId" clId="{9FBDCF63-9517-4231-93BC-7240AD274F71}" dt="2022-06-04T01:33:03.686" v="3005" actId="1076"/>
          <ac:spMkLst>
            <pc:docMk/>
            <pc:sldMk cId="1527041639" sldId="274"/>
            <ac:spMk id="115" creationId="{0A179516-F0CC-18B0-2A1F-BFB364522174}"/>
          </ac:spMkLst>
        </pc:spChg>
        <pc:spChg chg="add mod">
          <ac:chgData name="정 윤수" userId="36de773a19a3c349" providerId="LiveId" clId="{9FBDCF63-9517-4231-93BC-7240AD274F71}" dt="2022-06-04T01:33:29.788" v="3009" actId="1076"/>
          <ac:spMkLst>
            <pc:docMk/>
            <pc:sldMk cId="1527041639" sldId="274"/>
            <ac:spMk id="116" creationId="{4461DF15-B8DD-5444-BB0A-A53A9ED7CEF0}"/>
          </ac:spMkLst>
        </pc:spChg>
        <pc:spChg chg="add mod">
          <ac:chgData name="정 윤수" userId="36de773a19a3c349" providerId="LiveId" clId="{9FBDCF63-9517-4231-93BC-7240AD274F71}" dt="2022-06-04T01:33:29.788" v="3009" actId="1076"/>
          <ac:spMkLst>
            <pc:docMk/>
            <pc:sldMk cId="1527041639" sldId="274"/>
            <ac:spMk id="117" creationId="{F66395EF-00B0-6BD6-8992-0F8E69311D66}"/>
          </ac:spMkLst>
        </pc:spChg>
        <pc:spChg chg="add mod">
          <ac:chgData name="정 윤수" userId="36de773a19a3c349" providerId="LiveId" clId="{9FBDCF63-9517-4231-93BC-7240AD274F71}" dt="2022-06-04T01:33:29.788" v="3009" actId="1076"/>
          <ac:spMkLst>
            <pc:docMk/>
            <pc:sldMk cId="1527041639" sldId="274"/>
            <ac:spMk id="118" creationId="{A56D506B-7EF7-BF2C-5F44-3D33D2B68B10}"/>
          </ac:spMkLst>
        </pc:spChg>
        <pc:spChg chg="add del mod">
          <ac:chgData name="정 윤수" userId="36de773a19a3c349" providerId="LiveId" clId="{9FBDCF63-9517-4231-93BC-7240AD274F71}" dt="2022-06-03T13:56:48.133" v="1202"/>
          <ac:spMkLst>
            <pc:docMk/>
            <pc:sldMk cId="1527041639" sldId="274"/>
            <ac:spMk id="119" creationId="{6E656FC5-52F5-2DE4-8F77-5F059EA95AA5}"/>
          </ac:spMkLst>
        </pc:spChg>
        <pc:spChg chg="add del mod ord">
          <ac:chgData name="정 윤수" userId="36de773a19a3c349" providerId="LiveId" clId="{9FBDCF63-9517-4231-93BC-7240AD274F71}" dt="2022-06-03T13:57:06.631" v="1209"/>
          <ac:spMkLst>
            <pc:docMk/>
            <pc:sldMk cId="1527041639" sldId="274"/>
            <ac:spMk id="120" creationId="{5973E39B-01FB-3268-80FB-BF82DA2B1A8C}"/>
          </ac:spMkLst>
        </pc:spChg>
        <pc:spChg chg="add mod">
          <ac:chgData name="정 윤수" userId="36de773a19a3c349" providerId="LiveId" clId="{9FBDCF63-9517-4231-93BC-7240AD274F71}" dt="2022-06-03T13:58:12.435" v="1240" actId="20577"/>
          <ac:spMkLst>
            <pc:docMk/>
            <pc:sldMk cId="1527041639" sldId="274"/>
            <ac:spMk id="121" creationId="{3205A3B0-E9CD-1D2D-DCDD-B3EC10C02F5D}"/>
          </ac:spMkLst>
        </pc:spChg>
        <pc:spChg chg="add mod">
          <ac:chgData name="정 윤수" userId="36de773a19a3c349" providerId="LiveId" clId="{9FBDCF63-9517-4231-93BC-7240AD274F71}" dt="2022-06-03T13:58:06.428" v="1221"/>
          <ac:spMkLst>
            <pc:docMk/>
            <pc:sldMk cId="1527041639" sldId="274"/>
            <ac:spMk id="122" creationId="{01C42F3F-7F1A-649A-437C-921EC9D656F3}"/>
          </ac:spMkLst>
        </pc:spChg>
        <pc:spChg chg="add mod">
          <ac:chgData name="정 윤수" userId="36de773a19a3c349" providerId="LiveId" clId="{9FBDCF63-9517-4231-93BC-7240AD274F71}" dt="2022-06-03T13:58:06.428" v="1221"/>
          <ac:spMkLst>
            <pc:docMk/>
            <pc:sldMk cId="1527041639" sldId="274"/>
            <ac:spMk id="123" creationId="{8DD72A55-4656-8559-C9B9-035A15C5BC2C}"/>
          </ac:spMkLst>
        </pc:spChg>
        <pc:picChg chg="add del mod">
          <ac:chgData name="정 윤수" userId="36de773a19a3c349" providerId="LiveId" clId="{9FBDCF63-9517-4231-93BC-7240AD274F71}" dt="2022-06-03T13:21:54.862" v="722" actId="478"/>
          <ac:picMkLst>
            <pc:docMk/>
            <pc:sldMk cId="1527041639" sldId="274"/>
            <ac:picMk id="3" creationId="{08886C33-41B6-9C8F-78EE-67EE04FBDA47}"/>
          </ac:picMkLst>
        </pc:picChg>
      </pc:sldChg>
      <pc:sldChg chg="addSp delSp modSp add del mod setBg delAnim">
        <pc:chgData name="정 윤수" userId="36de773a19a3c349" providerId="LiveId" clId="{9FBDCF63-9517-4231-93BC-7240AD274F71}" dt="2022-06-04T01:18:29.536" v="2775" actId="47"/>
        <pc:sldMkLst>
          <pc:docMk/>
          <pc:sldMk cId="3075708594" sldId="275"/>
        </pc:sldMkLst>
        <pc:spChg chg="add del mod">
          <ac:chgData name="정 윤수" userId="36de773a19a3c349" providerId="LiveId" clId="{9FBDCF63-9517-4231-93BC-7240AD274F71}" dt="2022-06-04T01:04:48.232" v="2340" actId="21"/>
          <ac:spMkLst>
            <pc:docMk/>
            <pc:sldMk cId="3075708594" sldId="275"/>
            <ac:spMk id="3" creationId="{7000CC56-1D52-DA26-E932-37D9BAF0A5C3}"/>
          </ac:spMkLst>
        </pc:spChg>
        <pc:spChg chg="del">
          <ac:chgData name="정 윤수" userId="36de773a19a3c349" providerId="LiveId" clId="{9FBDCF63-9517-4231-93BC-7240AD274F71}" dt="2022-06-03T14:10:46.359" v="1476" actId="478"/>
          <ac:spMkLst>
            <pc:docMk/>
            <pc:sldMk cId="3075708594" sldId="275"/>
            <ac:spMk id="6" creationId="{A910DFFB-84A1-C1F0-6B20-7A6270472C86}"/>
          </ac:spMkLst>
        </pc:spChg>
        <pc:spChg chg="mod">
          <ac:chgData name="정 윤수" userId="36de773a19a3c349" providerId="LiveId" clId="{9FBDCF63-9517-4231-93BC-7240AD274F71}" dt="2022-06-03T14:10:52.291" v="1486" actId="20577"/>
          <ac:spMkLst>
            <pc:docMk/>
            <pc:sldMk cId="3075708594" sldId="275"/>
            <ac:spMk id="7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0:46.359" v="1476" actId="478"/>
          <ac:spMkLst>
            <pc:docMk/>
            <pc:sldMk cId="3075708594" sldId="275"/>
            <ac:spMk id="22" creationId="{A66B80A6-0C90-4007-E961-82AC5171C15D}"/>
          </ac:spMkLst>
        </pc:spChg>
        <pc:spChg chg="del">
          <ac:chgData name="정 윤수" userId="36de773a19a3c349" providerId="LiveId" clId="{9FBDCF63-9517-4231-93BC-7240AD274F71}" dt="2022-06-03T14:10:47.561" v="1477" actId="478"/>
          <ac:spMkLst>
            <pc:docMk/>
            <pc:sldMk cId="3075708594" sldId="275"/>
            <ac:spMk id="48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0:49.829" v="1478" actId="478"/>
          <ac:spMkLst>
            <pc:docMk/>
            <pc:sldMk cId="3075708594" sldId="275"/>
            <ac:spMk id="52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0:46.359" v="1476" actId="478"/>
          <ac:spMkLst>
            <pc:docMk/>
            <pc:sldMk cId="3075708594" sldId="275"/>
            <ac:spMk id="63" creationId="{00000000-0000-0000-0000-000000000000}"/>
          </ac:spMkLst>
        </pc:spChg>
        <pc:spChg chg="del">
          <ac:chgData name="정 윤수" userId="36de773a19a3c349" providerId="LiveId" clId="{9FBDCF63-9517-4231-93BC-7240AD274F71}" dt="2022-06-03T14:10:46.359" v="1476" actId="478"/>
          <ac:spMkLst>
            <pc:docMk/>
            <pc:sldMk cId="3075708594" sldId="275"/>
            <ac:spMk id="67" creationId="{00000000-0000-0000-0000-000000000000}"/>
          </ac:spMkLst>
        </pc:spChg>
      </pc:sldChg>
      <pc:sldChg chg="addSp delSp modSp add mod setBg modAnim">
        <pc:chgData name="정 윤수" userId="36de773a19a3c349" providerId="LiveId" clId="{9FBDCF63-9517-4231-93BC-7240AD274F71}" dt="2022-06-10T00:58:56.483" v="4689" actId="20577"/>
        <pc:sldMkLst>
          <pc:docMk/>
          <pc:sldMk cId="3304093001" sldId="276"/>
        </pc:sldMkLst>
        <pc:spChg chg="del mod">
          <ac:chgData name="정 윤수" userId="36de773a19a3c349" providerId="LiveId" clId="{9FBDCF63-9517-4231-93BC-7240AD274F71}" dt="2022-06-04T01:29:25.913" v="2899" actId="21"/>
          <ac:spMkLst>
            <pc:docMk/>
            <pc:sldMk cId="3304093001" sldId="276"/>
            <ac:spMk id="2" creationId="{CDC78E47-441D-1641-114D-D9BAE922E63D}"/>
          </ac:spMkLst>
        </pc:spChg>
        <pc:spChg chg="add mod">
          <ac:chgData name="정 윤수" userId="36de773a19a3c349" providerId="LiveId" clId="{9FBDCF63-9517-4231-93BC-7240AD274F71}" dt="2022-06-04T05:21:08.197" v="4545" actId="113"/>
          <ac:spMkLst>
            <pc:docMk/>
            <pc:sldMk cId="3304093001" sldId="276"/>
            <ac:spMk id="6" creationId="{C7727C95-B19B-6157-AD4D-ECAAA87A821F}"/>
          </ac:spMkLst>
        </pc:spChg>
        <pc:spChg chg="mod">
          <ac:chgData name="정 윤수" userId="36de773a19a3c349" providerId="LiveId" clId="{9FBDCF63-9517-4231-93BC-7240AD274F71}" dt="2022-06-03T14:20:48.684" v="1735" actId="20577"/>
          <ac:spMkLst>
            <pc:docMk/>
            <pc:sldMk cId="3304093001" sldId="276"/>
            <ac:spMk id="7" creationId="{00000000-0000-0000-0000-000000000000}"/>
          </ac:spMkLst>
        </pc:spChg>
        <pc:spChg chg="add del mod">
          <ac:chgData name="정 윤수" userId="36de773a19a3c349" providerId="LiveId" clId="{9FBDCF63-9517-4231-93BC-7240AD274F71}" dt="2022-06-04T01:28:46.933" v="2893"/>
          <ac:spMkLst>
            <pc:docMk/>
            <pc:sldMk cId="3304093001" sldId="276"/>
            <ac:spMk id="9" creationId="{04196CBC-7B7E-906F-997E-558A8FFFFC5D}"/>
          </ac:spMkLst>
        </pc:spChg>
        <pc:spChg chg="add del mod">
          <ac:chgData name="정 윤수" userId="36de773a19a3c349" providerId="LiveId" clId="{9FBDCF63-9517-4231-93BC-7240AD274F71}" dt="2022-06-04T01:29:25.913" v="2899" actId="21"/>
          <ac:spMkLst>
            <pc:docMk/>
            <pc:sldMk cId="3304093001" sldId="276"/>
            <ac:spMk id="10" creationId="{611F935F-8D8B-7E92-909E-0C497F39557C}"/>
          </ac:spMkLst>
        </pc:spChg>
        <pc:spChg chg="add del mod">
          <ac:chgData name="정 윤수" userId="36de773a19a3c349" providerId="LiveId" clId="{9FBDCF63-9517-4231-93BC-7240AD274F71}" dt="2022-06-04T01:29:25.913" v="2899" actId="21"/>
          <ac:spMkLst>
            <pc:docMk/>
            <pc:sldMk cId="3304093001" sldId="276"/>
            <ac:spMk id="12" creationId="{BA73D238-F73B-EB2B-B066-CA7EE6E6681B}"/>
          </ac:spMkLst>
        </pc:spChg>
        <pc:spChg chg="mod">
          <ac:chgData name="정 윤수" userId="36de773a19a3c349" providerId="LiveId" clId="{9FBDCF63-9517-4231-93BC-7240AD274F71}" dt="2022-06-04T02:30:47" v="3311" actId="1076"/>
          <ac:spMkLst>
            <pc:docMk/>
            <pc:sldMk cId="3304093001" sldId="276"/>
            <ac:spMk id="13" creationId="{00000000-0000-0000-0000-000000000000}"/>
          </ac:spMkLst>
        </pc:spChg>
        <pc:spChg chg="add del mod">
          <ac:chgData name="정 윤수" userId="36de773a19a3c349" providerId="LiveId" clId="{9FBDCF63-9517-4231-93BC-7240AD274F71}" dt="2022-06-04T01:29:25.913" v="2899" actId="21"/>
          <ac:spMkLst>
            <pc:docMk/>
            <pc:sldMk cId="3304093001" sldId="276"/>
            <ac:spMk id="15" creationId="{346C88A1-66A8-93EA-2611-7D42FB26F139}"/>
          </ac:spMkLst>
        </pc:spChg>
        <pc:spChg chg="add mod">
          <ac:chgData name="정 윤수" userId="36de773a19a3c349" providerId="LiveId" clId="{9FBDCF63-9517-4231-93BC-7240AD274F71}" dt="2022-06-04T04:42:25.310" v="4305" actId="1076"/>
          <ac:spMkLst>
            <pc:docMk/>
            <pc:sldMk cId="3304093001" sldId="276"/>
            <ac:spMk id="15" creationId="{D1EC8E04-DA36-D594-FBA3-FFC5488CADB8}"/>
          </ac:spMkLst>
        </pc:spChg>
        <pc:spChg chg="add del mod">
          <ac:chgData name="정 윤수" userId="36de773a19a3c349" providerId="LiveId" clId="{9FBDCF63-9517-4231-93BC-7240AD274F71}" dt="2022-06-04T01:29:25.913" v="2899" actId="21"/>
          <ac:spMkLst>
            <pc:docMk/>
            <pc:sldMk cId="3304093001" sldId="276"/>
            <ac:spMk id="16" creationId="{1FF1C8E8-4E63-B315-0E05-8262AD7DA379}"/>
          </ac:spMkLst>
        </pc:spChg>
        <pc:spChg chg="add mod">
          <ac:chgData name="정 윤수" userId="36de773a19a3c349" providerId="LiveId" clId="{9FBDCF63-9517-4231-93BC-7240AD274F71}" dt="2022-06-04T04:42:28.383" v="4306" actId="1076"/>
          <ac:spMkLst>
            <pc:docMk/>
            <pc:sldMk cId="3304093001" sldId="276"/>
            <ac:spMk id="16" creationId="{4BBCF2CB-7B80-810E-455D-2DB80F1A5E09}"/>
          </ac:spMkLst>
        </pc:spChg>
        <pc:spChg chg="add del mod">
          <ac:chgData name="정 윤수" userId="36de773a19a3c349" providerId="LiveId" clId="{9FBDCF63-9517-4231-93BC-7240AD274F71}" dt="2022-06-04T01:29:25.913" v="2899" actId="21"/>
          <ac:spMkLst>
            <pc:docMk/>
            <pc:sldMk cId="3304093001" sldId="276"/>
            <ac:spMk id="17" creationId="{3ACB82DE-9647-D215-DB7D-275E33FE34E8}"/>
          </ac:spMkLst>
        </pc:spChg>
        <pc:spChg chg="add mod">
          <ac:chgData name="정 윤수" userId="36de773a19a3c349" providerId="LiveId" clId="{9FBDCF63-9517-4231-93BC-7240AD274F71}" dt="2022-06-10T00:58:56.483" v="4689" actId="20577"/>
          <ac:spMkLst>
            <pc:docMk/>
            <pc:sldMk cId="3304093001" sldId="276"/>
            <ac:spMk id="18" creationId="{767BACC8-F30C-8812-1AA6-1E5D8A66E196}"/>
          </ac:spMkLst>
        </pc:spChg>
        <pc:spChg chg="add del mod">
          <ac:chgData name="정 윤수" userId="36de773a19a3c349" providerId="LiveId" clId="{9FBDCF63-9517-4231-93BC-7240AD274F71}" dt="2022-06-04T01:29:25.913" v="2899" actId="21"/>
          <ac:spMkLst>
            <pc:docMk/>
            <pc:sldMk cId="3304093001" sldId="276"/>
            <ac:spMk id="18" creationId="{A1EDE8E9-A01B-0F43-E8C3-C01A5F9533DD}"/>
          </ac:spMkLst>
        </pc:spChg>
        <pc:spChg chg="add del mod">
          <ac:chgData name="정 윤수" userId="36de773a19a3c349" providerId="LiveId" clId="{9FBDCF63-9517-4231-93BC-7240AD274F71}" dt="2022-06-04T01:47:13.164" v="3100"/>
          <ac:spMkLst>
            <pc:docMk/>
            <pc:sldMk cId="3304093001" sldId="276"/>
            <ac:spMk id="19" creationId="{CD0BDDB1-1E97-E1FD-B284-7562BA18D1FE}"/>
          </ac:spMkLst>
        </pc:spChg>
        <pc:spChg chg="add mod">
          <ac:chgData name="정 윤수" userId="36de773a19a3c349" providerId="LiveId" clId="{9FBDCF63-9517-4231-93BC-7240AD274F71}" dt="2022-06-04T04:49:06.599" v="4490" actId="1076"/>
          <ac:spMkLst>
            <pc:docMk/>
            <pc:sldMk cId="3304093001" sldId="276"/>
            <ac:spMk id="20" creationId="{359E0CBD-307F-1CC8-B99E-080A2A1FE251}"/>
          </ac:spMkLst>
        </pc:spChg>
        <pc:spChg chg="add del mod">
          <ac:chgData name="정 윤수" userId="36de773a19a3c349" providerId="LiveId" clId="{9FBDCF63-9517-4231-93BC-7240AD274F71}" dt="2022-06-04T04:49:02.513" v="4488" actId="478"/>
          <ac:spMkLst>
            <pc:docMk/>
            <pc:sldMk cId="3304093001" sldId="276"/>
            <ac:spMk id="21" creationId="{364BC0B6-CD42-382B-DAD3-4FFBD2230124}"/>
          </ac:spMkLst>
        </pc:spChg>
        <pc:spChg chg="mod">
          <ac:chgData name="정 윤수" userId="36de773a19a3c349" providerId="LiveId" clId="{9FBDCF63-9517-4231-93BC-7240AD274F71}" dt="2022-06-04T05:34:56.022" v="4565"/>
          <ac:spMkLst>
            <pc:docMk/>
            <pc:sldMk cId="3304093001" sldId="276"/>
            <ac:spMk id="23" creationId="{803E4E0E-02E1-1C21-16F9-40D5A114C10B}"/>
          </ac:spMkLst>
        </pc:spChg>
        <pc:spChg chg="mod">
          <ac:chgData name="정 윤수" userId="36de773a19a3c349" providerId="LiveId" clId="{9FBDCF63-9517-4231-93BC-7240AD274F71}" dt="2022-06-04T05:34:56.022" v="4565"/>
          <ac:spMkLst>
            <pc:docMk/>
            <pc:sldMk cId="3304093001" sldId="276"/>
            <ac:spMk id="24" creationId="{97E25A13-C043-0BB1-EBA5-6A6E3C53BCBF}"/>
          </ac:spMkLst>
        </pc:spChg>
        <pc:spChg chg="mod">
          <ac:chgData name="정 윤수" userId="36de773a19a3c349" providerId="LiveId" clId="{9FBDCF63-9517-4231-93BC-7240AD274F71}" dt="2022-06-04T05:34:56.022" v="4565"/>
          <ac:spMkLst>
            <pc:docMk/>
            <pc:sldMk cId="3304093001" sldId="276"/>
            <ac:spMk id="25" creationId="{CFC4E494-542F-F720-BFD4-A39795444B11}"/>
          </ac:spMkLst>
        </pc:spChg>
        <pc:spChg chg="mod">
          <ac:chgData name="정 윤수" userId="36de773a19a3c349" providerId="LiveId" clId="{9FBDCF63-9517-4231-93BC-7240AD274F71}" dt="2022-06-04T05:34:56.022" v="4565"/>
          <ac:spMkLst>
            <pc:docMk/>
            <pc:sldMk cId="3304093001" sldId="276"/>
            <ac:spMk id="26" creationId="{344FA890-750E-ADC8-FBBF-A50E399A28C1}"/>
          </ac:spMkLst>
        </pc:spChg>
        <pc:spChg chg="mod">
          <ac:chgData name="정 윤수" userId="36de773a19a3c349" providerId="LiveId" clId="{9FBDCF63-9517-4231-93BC-7240AD274F71}" dt="2022-06-04T05:35:31.443" v="4568" actId="207"/>
          <ac:spMkLst>
            <pc:docMk/>
            <pc:sldMk cId="3304093001" sldId="276"/>
            <ac:spMk id="28" creationId="{90F255D1-0F0E-42FF-9AE2-8D9E0B58227E}"/>
          </ac:spMkLst>
        </pc:spChg>
        <pc:spChg chg="mod">
          <ac:chgData name="정 윤수" userId="36de773a19a3c349" providerId="LiveId" clId="{9FBDCF63-9517-4231-93BC-7240AD274F71}" dt="2022-06-04T05:35:43.344" v="4569" actId="207"/>
          <ac:spMkLst>
            <pc:docMk/>
            <pc:sldMk cId="3304093001" sldId="276"/>
            <ac:spMk id="29" creationId="{7277A262-4D8E-D966-39B1-F56CF0EACF0F}"/>
          </ac:spMkLst>
        </pc:spChg>
        <pc:spChg chg="mod">
          <ac:chgData name="정 윤수" userId="36de773a19a3c349" providerId="LiveId" clId="{9FBDCF63-9517-4231-93BC-7240AD274F71}" dt="2022-06-04T05:35:04.171" v="4567"/>
          <ac:spMkLst>
            <pc:docMk/>
            <pc:sldMk cId="3304093001" sldId="276"/>
            <ac:spMk id="30" creationId="{CCF2F02F-88F9-25EB-27B7-90199BC95BEA}"/>
          </ac:spMkLst>
        </pc:spChg>
        <pc:spChg chg="mod">
          <ac:chgData name="정 윤수" userId="36de773a19a3c349" providerId="LiveId" clId="{9FBDCF63-9517-4231-93BC-7240AD274F71}" dt="2022-06-04T05:35:04.171" v="4567"/>
          <ac:spMkLst>
            <pc:docMk/>
            <pc:sldMk cId="3304093001" sldId="276"/>
            <ac:spMk id="31" creationId="{B048A42E-3BD6-EAA5-F7BE-E3A321EADDFD}"/>
          </ac:spMkLst>
        </pc:spChg>
        <pc:grpChg chg="add del mod">
          <ac:chgData name="정 윤수" userId="36de773a19a3c349" providerId="LiveId" clId="{9FBDCF63-9517-4231-93BC-7240AD274F71}" dt="2022-06-04T05:35:01.783" v="4566"/>
          <ac:grpSpMkLst>
            <pc:docMk/>
            <pc:sldMk cId="3304093001" sldId="276"/>
            <ac:grpSpMk id="22" creationId="{B0FD49C0-E456-5CC7-D8F8-AF7739C417E2}"/>
          </ac:grpSpMkLst>
        </pc:grpChg>
        <pc:grpChg chg="add mod">
          <ac:chgData name="정 윤수" userId="36de773a19a3c349" providerId="LiveId" clId="{9FBDCF63-9517-4231-93BC-7240AD274F71}" dt="2022-06-04T05:35:04.171" v="4567"/>
          <ac:grpSpMkLst>
            <pc:docMk/>
            <pc:sldMk cId="3304093001" sldId="276"/>
            <ac:grpSpMk id="27" creationId="{D77CE47C-9D9E-E455-D9D6-FD25CAF3A5C6}"/>
          </ac:grpSpMkLst>
        </pc:grpChg>
        <pc:picChg chg="add mod">
          <ac:chgData name="정 윤수" userId="36de773a19a3c349" providerId="LiveId" clId="{9FBDCF63-9517-4231-93BC-7240AD274F71}" dt="2022-06-04T04:44:26.570" v="4325" actId="1076"/>
          <ac:picMkLst>
            <pc:docMk/>
            <pc:sldMk cId="3304093001" sldId="276"/>
            <ac:picMk id="3" creationId="{48A99168-6E42-A067-B0EE-2756A419695E}"/>
          </ac:picMkLst>
        </pc:picChg>
        <pc:picChg chg="add mod ord">
          <ac:chgData name="정 윤수" userId="36de773a19a3c349" providerId="LiveId" clId="{9FBDCF63-9517-4231-93BC-7240AD274F71}" dt="2022-06-04T04:50:39.447" v="4502" actId="1076"/>
          <ac:picMkLst>
            <pc:docMk/>
            <pc:sldMk cId="3304093001" sldId="276"/>
            <ac:picMk id="4" creationId="{8E564FDB-8FA0-B5A4-A05C-00DEF6DDA8A4}"/>
          </ac:picMkLst>
        </pc:picChg>
        <pc:picChg chg="add mod">
          <ac:chgData name="정 윤수" userId="36de773a19a3c349" providerId="LiveId" clId="{9FBDCF63-9517-4231-93BC-7240AD274F71}" dt="2022-06-04T04:44:22.339" v="4324" actId="1076"/>
          <ac:picMkLst>
            <pc:docMk/>
            <pc:sldMk cId="3304093001" sldId="276"/>
            <ac:picMk id="17" creationId="{988B56CF-1C60-55B7-8971-3C6A5C4665AA}"/>
          </ac:picMkLst>
        </pc:picChg>
        <pc:cxnChg chg="add mod">
          <ac:chgData name="정 윤수" userId="36de773a19a3c349" providerId="LiveId" clId="{9FBDCF63-9517-4231-93BC-7240AD274F71}" dt="2022-06-04T04:42:33.280" v="4308" actId="14100"/>
          <ac:cxnSpMkLst>
            <pc:docMk/>
            <pc:sldMk cId="3304093001" sldId="276"/>
            <ac:cxnSpMk id="12" creationId="{1DA7E53F-08A8-D4F9-2812-82F252884714}"/>
          </ac:cxnSpMkLst>
        </pc:cxnChg>
        <pc:cxnChg chg="add del mod">
          <ac:chgData name="정 윤수" userId="36de773a19a3c349" providerId="LiveId" clId="{9FBDCF63-9517-4231-93BC-7240AD274F71}" dt="2022-06-04T04:49:04.272" v="4489" actId="478"/>
          <ac:cxnSpMkLst>
            <pc:docMk/>
            <pc:sldMk cId="3304093001" sldId="276"/>
            <ac:cxnSpMk id="19" creationId="{3B7DA816-4D6C-F7A1-CAF6-9251B52B51C8}"/>
          </ac:cxnSpMkLst>
        </pc:cxnChg>
      </pc:sldChg>
      <pc:sldChg chg="addSp delSp modSp add mod setBg addAnim delAnim modAnim">
        <pc:chgData name="정 윤수" userId="36de773a19a3c349" providerId="LiveId" clId="{9FBDCF63-9517-4231-93BC-7240AD274F71}" dt="2022-06-04T05:35:56.799" v="4571" actId="14100"/>
        <pc:sldMkLst>
          <pc:docMk/>
          <pc:sldMk cId="1127356793" sldId="277"/>
        </pc:sldMkLst>
        <pc:spChg chg="del mod">
          <ac:chgData name="정 윤수" userId="36de773a19a3c349" providerId="LiveId" clId="{9FBDCF63-9517-4231-93BC-7240AD274F71}" dt="2022-06-04T01:49:33.228" v="3113"/>
          <ac:spMkLst>
            <pc:docMk/>
            <pc:sldMk cId="1127356793" sldId="277"/>
            <ac:spMk id="2" creationId="{CDC78E47-441D-1641-114D-D9BAE922E63D}"/>
          </ac:spMkLst>
        </pc:spChg>
        <pc:spChg chg="mod">
          <ac:chgData name="정 윤수" userId="36de773a19a3c349" providerId="LiveId" clId="{9FBDCF63-9517-4231-93BC-7240AD274F71}" dt="2022-06-04T01:51:41.959" v="3119" actId="20577"/>
          <ac:spMkLst>
            <pc:docMk/>
            <pc:sldMk cId="1127356793" sldId="277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4T05:35:49.877" v="4570"/>
          <ac:spMkLst>
            <pc:docMk/>
            <pc:sldMk cId="1127356793" sldId="277"/>
            <ac:spMk id="16" creationId="{7E359BBE-C9A4-A9EA-BE39-4C5E7E3CA63D}"/>
          </ac:spMkLst>
        </pc:spChg>
        <pc:spChg chg="add del mod">
          <ac:chgData name="정 윤수" userId="36de773a19a3c349" providerId="LiveId" clId="{9FBDCF63-9517-4231-93BC-7240AD274F71}" dt="2022-06-04T02:03:35.151" v="3215" actId="478"/>
          <ac:spMkLst>
            <pc:docMk/>
            <pc:sldMk cId="1127356793" sldId="277"/>
            <ac:spMk id="16" creationId="{F70E735D-FF3A-F771-9190-339BEE39FCA1}"/>
          </ac:spMkLst>
        </pc:spChg>
        <pc:spChg chg="mod">
          <ac:chgData name="정 윤수" userId="36de773a19a3c349" providerId="LiveId" clId="{9FBDCF63-9517-4231-93BC-7240AD274F71}" dt="2022-06-04T05:35:49.877" v="4570"/>
          <ac:spMkLst>
            <pc:docMk/>
            <pc:sldMk cId="1127356793" sldId="277"/>
            <ac:spMk id="17" creationId="{BD875945-1486-1578-B903-7C43162965D3}"/>
          </ac:spMkLst>
        </pc:spChg>
        <pc:spChg chg="mod">
          <ac:chgData name="정 윤수" userId="36de773a19a3c349" providerId="LiveId" clId="{9FBDCF63-9517-4231-93BC-7240AD274F71}" dt="2022-06-04T05:35:49.877" v="4570"/>
          <ac:spMkLst>
            <pc:docMk/>
            <pc:sldMk cId="1127356793" sldId="277"/>
            <ac:spMk id="18" creationId="{A81BDBB7-9622-1140-2CDC-A4C3B5A5A199}"/>
          </ac:spMkLst>
        </pc:spChg>
        <pc:spChg chg="mod">
          <ac:chgData name="정 윤수" userId="36de773a19a3c349" providerId="LiveId" clId="{9FBDCF63-9517-4231-93BC-7240AD274F71}" dt="2022-06-04T05:35:49.877" v="4570"/>
          <ac:spMkLst>
            <pc:docMk/>
            <pc:sldMk cId="1127356793" sldId="277"/>
            <ac:spMk id="19" creationId="{2BA0B998-53DC-4B7E-F98A-AC72F5E3AC11}"/>
          </ac:spMkLst>
        </pc:spChg>
        <pc:grpChg chg="add mod">
          <ac:chgData name="정 윤수" userId="36de773a19a3c349" providerId="LiveId" clId="{9FBDCF63-9517-4231-93BC-7240AD274F71}" dt="2022-06-04T05:35:49.877" v="4570"/>
          <ac:grpSpMkLst>
            <pc:docMk/>
            <pc:sldMk cId="1127356793" sldId="277"/>
            <ac:grpSpMk id="12" creationId="{496CA99F-70CF-B9EA-ED5B-A354A19F7AF6}"/>
          </ac:grpSpMkLst>
        </pc:grpChg>
        <pc:graphicFrameChg chg="add del mod modGraphic">
          <ac:chgData name="정 윤수" userId="36de773a19a3c349" providerId="LiveId" clId="{9FBDCF63-9517-4231-93BC-7240AD274F71}" dt="2022-06-04T02:18:18.006" v="3234" actId="21"/>
          <ac:graphicFrameMkLst>
            <pc:docMk/>
            <pc:sldMk cId="1127356793" sldId="277"/>
            <ac:graphicFrameMk id="19" creationId="{6515E245-33D9-E863-6EE7-05849FA11519}"/>
          </ac:graphicFrameMkLst>
        </pc:graphicFrameChg>
        <pc:picChg chg="add mod">
          <ac:chgData name="정 윤수" userId="36de773a19a3c349" providerId="LiveId" clId="{9FBDCF63-9517-4231-93BC-7240AD274F71}" dt="2022-06-04T05:35:56.799" v="4571" actId="14100"/>
          <ac:picMkLst>
            <pc:docMk/>
            <pc:sldMk cId="1127356793" sldId="277"/>
            <ac:picMk id="4" creationId="{F330314F-C995-C838-EE88-455A9CA5D1A4}"/>
          </ac:picMkLst>
        </pc:picChg>
        <pc:picChg chg="add del mod">
          <ac:chgData name="정 윤수" userId="36de773a19a3c349" providerId="LiveId" clId="{9FBDCF63-9517-4231-93BC-7240AD274F71}" dt="2022-06-04T01:56:40.433" v="3129" actId="478"/>
          <ac:picMkLst>
            <pc:docMk/>
            <pc:sldMk cId="1127356793" sldId="277"/>
            <ac:picMk id="10" creationId="{F04E62D4-8C0C-5C6F-2DB0-95984CD922F9}"/>
          </ac:picMkLst>
        </pc:picChg>
        <pc:picChg chg="add mod">
          <ac:chgData name="정 윤수" userId="36de773a19a3c349" providerId="LiveId" clId="{9FBDCF63-9517-4231-93BC-7240AD274F71}" dt="2022-06-04T02:42:19.753" v="3569" actId="1076"/>
          <ac:picMkLst>
            <pc:docMk/>
            <pc:sldMk cId="1127356793" sldId="277"/>
            <ac:picMk id="15" creationId="{678EFE97-BB38-C9EB-3C88-6FA2A5568640}"/>
          </ac:picMkLst>
        </pc:picChg>
        <pc:picChg chg="add del mod">
          <ac:chgData name="정 윤수" userId="36de773a19a3c349" providerId="LiveId" clId="{9FBDCF63-9517-4231-93BC-7240AD274F71}" dt="2022-06-04T02:23:55.272" v="3264" actId="21"/>
          <ac:picMkLst>
            <pc:docMk/>
            <pc:sldMk cId="1127356793" sldId="277"/>
            <ac:picMk id="18" creationId="{E3EBFC97-0F85-75A8-0341-71F2CB5E4586}"/>
          </ac:picMkLst>
        </pc:picChg>
        <pc:picChg chg="add mod">
          <ac:chgData name="정 윤수" userId="36de773a19a3c349" providerId="LiveId" clId="{9FBDCF63-9517-4231-93BC-7240AD274F71}" dt="2022-06-04T02:42:08.826" v="3568" actId="14100"/>
          <ac:picMkLst>
            <pc:docMk/>
            <pc:sldMk cId="1127356793" sldId="277"/>
            <ac:picMk id="21" creationId="{632CD4C9-90E2-637C-3701-82849DF15996}"/>
          </ac:picMkLst>
        </pc:picChg>
        <pc:cxnChg chg="add del mod">
          <ac:chgData name="정 윤수" userId="36de773a19a3c349" providerId="LiveId" clId="{9FBDCF63-9517-4231-93BC-7240AD274F71}" dt="2022-06-04T01:54:47.377" v="3121" actId="478"/>
          <ac:cxnSpMkLst>
            <pc:docMk/>
            <pc:sldMk cId="1127356793" sldId="277"/>
            <ac:cxnSpMk id="9" creationId="{2B77C10C-3BA0-281D-8F71-D8E3111A7C3D}"/>
          </ac:cxnSpMkLst>
        </pc:cxnChg>
      </pc:sldChg>
      <pc:sldChg chg="addSp delSp modSp add mod setBg delAnim modAnim">
        <pc:chgData name="정 윤수" userId="36de773a19a3c349" providerId="LiveId" clId="{9FBDCF63-9517-4231-93BC-7240AD274F71}" dt="2022-06-04T05:36:15.160" v="4574" actId="207"/>
        <pc:sldMkLst>
          <pc:docMk/>
          <pc:sldMk cId="668194442" sldId="278"/>
        </pc:sldMkLst>
        <pc:spChg chg="del mod">
          <ac:chgData name="정 윤수" userId="36de773a19a3c349" providerId="LiveId" clId="{9FBDCF63-9517-4231-93BC-7240AD274F71}" dt="2022-06-04T02:24:14.236" v="3272"/>
          <ac:spMkLst>
            <pc:docMk/>
            <pc:sldMk cId="668194442" sldId="278"/>
            <ac:spMk id="2" creationId="{CDC78E47-441D-1641-114D-D9BAE922E63D}"/>
          </ac:spMkLst>
        </pc:spChg>
        <pc:spChg chg="mod">
          <ac:chgData name="정 윤수" userId="36de773a19a3c349" providerId="LiveId" clId="{9FBDCF63-9517-4231-93BC-7240AD274F71}" dt="2022-06-04T03:04:38.343" v="3966" actId="20577"/>
          <ac:spMkLst>
            <pc:docMk/>
            <pc:sldMk cId="668194442" sldId="278"/>
            <ac:spMk id="7" creationId="{00000000-0000-0000-0000-000000000000}"/>
          </ac:spMkLst>
        </pc:spChg>
        <pc:spChg chg="add del mod">
          <ac:chgData name="정 윤수" userId="36de773a19a3c349" providerId="LiveId" clId="{9FBDCF63-9517-4231-93BC-7240AD274F71}" dt="2022-06-04T02:46:35.316" v="3841" actId="478"/>
          <ac:spMkLst>
            <pc:docMk/>
            <pc:sldMk cId="668194442" sldId="278"/>
            <ac:spMk id="12" creationId="{2FEC1F98-AC20-8A5D-1C74-4FD85E3367AE}"/>
          </ac:spMkLst>
        </pc:spChg>
        <pc:spChg chg="mod">
          <ac:chgData name="정 윤수" userId="36de773a19a3c349" providerId="LiveId" clId="{9FBDCF63-9517-4231-93BC-7240AD274F71}" dt="2022-06-04T03:03:29.325" v="3960" actId="20577"/>
          <ac:spMkLst>
            <pc:docMk/>
            <pc:sldMk cId="668194442" sldId="278"/>
            <ac:spMk id="13" creationId="{00000000-0000-0000-0000-000000000000}"/>
          </ac:spMkLst>
        </pc:spChg>
        <pc:spChg chg="mod topLvl">
          <ac:chgData name="정 윤수" userId="36de773a19a3c349" providerId="LiveId" clId="{9FBDCF63-9517-4231-93BC-7240AD274F71}" dt="2022-06-04T02:48:52.691" v="3856" actId="207"/>
          <ac:spMkLst>
            <pc:docMk/>
            <pc:sldMk cId="668194442" sldId="278"/>
            <ac:spMk id="19" creationId="{CEB098AD-554A-DC0E-33C0-ECB94060CD48}"/>
          </ac:spMkLst>
        </pc:spChg>
        <pc:spChg chg="mod topLvl">
          <ac:chgData name="정 윤수" userId="36de773a19a3c349" providerId="LiveId" clId="{9FBDCF63-9517-4231-93BC-7240AD274F71}" dt="2022-06-04T02:50:26.772" v="3879" actId="207"/>
          <ac:spMkLst>
            <pc:docMk/>
            <pc:sldMk cId="668194442" sldId="278"/>
            <ac:spMk id="20" creationId="{1A0239B1-4B05-725F-61CB-562887D56313}"/>
          </ac:spMkLst>
        </pc:spChg>
        <pc:spChg chg="mod topLvl">
          <ac:chgData name="정 윤수" userId="36de773a19a3c349" providerId="LiveId" clId="{9FBDCF63-9517-4231-93BC-7240AD274F71}" dt="2022-06-04T02:50:30.665" v="3880" actId="207"/>
          <ac:spMkLst>
            <pc:docMk/>
            <pc:sldMk cId="668194442" sldId="278"/>
            <ac:spMk id="21" creationId="{5B570FF8-A757-B007-39FF-8649E72409AD}"/>
          </ac:spMkLst>
        </pc:spChg>
        <pc:spChg chg="del mod topLvl">
          <ac:chgData name="정 윤수" userId="36de773a19a3c349" providerId="LiveId" clId="{9FBDCF63-9517-4231-93BC-7240AD274F71}" dt="2022-06-04T02:45:00.887" v="3581" actId="478"/>
          <ac:spMkLst>
            <pc:docMk/>
            <pc:sldMk cId="668194442" sldId="278"/>
            <ac:spMk id="22" creationId="{BEFF9271-078B-9E95-751E-98C14003277B}"/>
          </ac:spMkLst>
        </pc:spChg>
        <pc:spChg chg="del mod topLvl">
          <ac:chgData name="정 윤수" userId="36de773a19a3c349" providerId="LiveId" clId="{9FBDCF63-9517-4231-93BC-7240AD274F71}" dt="2022-06-04T02:44:57.310" v="3578" actId="478"/>
          <ac:spMkLst>
            <pc:docMk/>
            <pc:sldMk cId="668194442" sldId="278"/>
            <ac:spMk id="23" creationId="{12DB68E4-96C4-07AD-2828-CC184EA1052B}"/>
          </ac:spMkLst>
        </pc:spChg>
        <pc:spChg chg="mod">
          <ac:chgData name="정 윤수" userId="36de773a19a3c349" providerId="LiveId" clId="{9FBDCF63-9517-4231-93BC-7240AD274F71}" dt="2022-06-04T05:36:01.947" v="4572"/>
          <ac:spMkLst>
            <pc:docMk/>
            <pc:sldMk cId="668194442" sldId="278"/>
            <ac:spMk id="23" creationId="{DD4B9901-52DF-0FBE-B0ED-26275D98D609}"/>
          </ac:spMkLst>
        </pc:spChg>
        <pc:spChg chg="mod">
          <ac:chgData name="정 윤수" userId="36de773a19a3c349" providerId="LiveId" clId="{9FBDCF63-9517-4231-93BC-7240AD274F71}" dt="2022-06-04T05:36:08.499" v="4573" actId="207"/>
          <ac:spMkLst>
            <pc:docMk/>
            <pc:sldMk cId="668194442" sldId="278"/>
            <ac:spMk id="24" creationId="{3EAD93ED-FE42-FA5B-46D4-232EF933908C}"/>
          </ac:spMkLst>
        </pc:spChg>
        <pc:spChg chg="add del mod">
          <ac:chgData name="정 윤수" userId="36de773a19a3c349" providerId="LiveId" clId="{9FBDCF63-9517-4231-93BC-7240AD274F71}" dt="2022-06-04T02:44:48.469" v="3573" actId="478"/>
          <ac:spMkLst>
            <pc:docMk/>
            <pc:sldMk cId="668194442" sldId="278"/>
            <ac:spMk id="24" creationId="{6E608FB0-0366-9521-6C2A-690A5BCCF44C}"/>
          </ac:spMkLst>
        </pc:spChg>
        <pc:spChg chg="add mod">
          <ac:chgData name="정 윤수" userId="36de773a19a3c349" providerId="LiveId" clId="{9FBDCF63-9517-4231-93BC-7240AD274F71}" dt="2022-06-04T02:49:36.083" v="3870"/>
          <ac:spMkLst>
            <pc:docMk/>
            <pc:sldMk cId="668194442" sldId="278"/>
            <ac:spMk id="25" creationId="{900341F1-1760-C129-31AC-DF498B831FD5}"/>
          </ac:spMkLst>
        </pc:spChg>
        <pc:spChg chg="add del mod">
          <ac:chgData name="정 윤수" userId="36de773a19a3c349" providerId="LiveId" clId="{9FBDCF63-9517-4231-93BC-7240AD274F71}" dt="2022-06-04T02:47:34.815" v="3845" actId="164"/>
          <ac:spMkLst>
            <pc:docMk/>
            <pc:sldMk cId="668194442" sldId="278"/>
            <ac:spMk id="26" creationId="{E54E53B8-579D-D1F5-513A-2A294222EFA9}"/>
          </ac:spMkLst>
        </pc:spChg>
        <pc:spChg chg="add del mod">
          <ac:chgData name="정 윤수" userId="36de773a19a3c349" providerId="LiveId" clId="{9FBDCF63-9517-4231-93BC-7240AD274F71}" dt="2022-06-04T02:44:55.608" v="3577"/>
          <ac:spMkLst>
            <pc:docMk/>
            <pc:sldMk cId="668194442" sldId="278"/>
            <ac:spMk id="27" creationId="{08B6015D-3F64-987F-B9F4-0A280EEADA83}"/>
          </ac:spMkLst>
        </pc:spChg>
        <pc:spChg chg="mod">
          <ac:chgData name="정 윤수" userId="36de773a19a3c349" providerId="LiveId" clId="{9FBDCF63-9517-4231-93BC-7240AD274F71}" dt="2022-06-04T05:36:15.160" v="4574" actId="207"/>
          <ac:spMkLst>
            <pc:docMk/>
            <pc:sldMk cId="668194442" sldId="278"/>
            <ac:spMk id="27" creationId="{E37B4B77-1357-F7D3-0804-828DA5DC14F8}"/>
          </ac:spMkLst>
        </pc:spChg>
        <pc:spChg chg="add mod">
          <ac:chgData name="정 윤수" userId="36de773a19a3c349" providerId="LiveId" clId="{9FBDCF63-9517-4231-93BC-7240AD274F71}" dt="2022-06-04T02:49:47.008" v="3874"/>
          <ac:spMkLst>
            <pc:docMk/>
            <pc:sldMk cId="668194442" sldId="278"/>
            <ac:spMk id="28" creationId="{510F1B31-66FE-0B8C-FF5C-1BF4F843FB84}"/>
          </ac:spMkLst>
        </pc:spChg>
        <pc:spChg chg="mod">
          <ac:chgData name="정 윤수" userId="36de773a19a3c349" providerId="LiveId" clId="{9FBDCF63-9517-4231-93BC-7240AD274F71}" dt="2022-06-04T05:36:01.947" v="4572"/>
          <ac:spMkLst>
            <pc:docMk/>
            <pc:sldMk cId="668194442" sldId="278"/>
            <ac:spMk id="29" creationId="{006E18F8-8E32-E985-020A-3A9BEF84EA8B}"/>
          </ac:spMkLst>
        </pc:spChg>
        <pc:grpChg chg="add del mod">
          <ac:chgData name="정 윤수" userId="36de773a19a3c349" providerId="LiveId" clId="{9FBDCF63-9517-4231-93BC-7240AD274F71}" dt="2022-06-04T02:44:54.996" v="3575" actId="165"/>
          <ac:grpSpMkLst>
            <pc:docMk/>
            <pc:sldMk cId="668194442" sldId="278"/>
            <ac:grpSpMk id="17" creationId="{D9BC4D81-C766-FF48-41D2-EFB48CD0F90E}"/>
          </ac:grpSpMkLst>
        </pc:grpChg>
        <pc:grpChg chg="add mod">
          <ac:chgData name="정 윤수" userId="36de773a19a3c349" providerId="LiveId" clId="{9FBDCF63-9517-4231-93BC-7240AD274F71}" dt="2022-06-04T05:36:01.947" v="4572"/>
          <ac:grpSpMkLst>
            <pc:docMk/>
            <pc:sldMk cId="668194442" sldId="278"/>
            <ac:grpSpMk id="22" creationId="{2B746B83-10D4-2E1C-DFAD-EF7FC35DCA66}"/>
          </ac:grpSpMkLst>
        </pc:grpChg>
        <pc:grpChg chg="add del mod">
          <ac:chgData name="정 윤수" userId="36de773a19a3c349" providerId="LiveId" clId="{9FBDCF63-9517-4231-93BC-7240AD274F71}" dt="2022-06-04T02:47:04.156" v="3842" actId="165"/>
          <ac:grpSpMkLst>
            <pc:docMk/>
            <pc:sldMk cId="668194442" sldId="278"/>
            <ac:grpSpMk id="30" creationId="{BF7BA6D9-220A-9931-0C55-443DB9E98E0F}"/>
          </ac:grpSpMkLst>
        </pc:grpChg>
        <pc:grpChg chg="add mod">
          <ac:chgData name="정 윤수" userId="36de773a19a3c349" providerId="LiveId" clId="{9FBDCF63-9517-4231-93BC-7240AD274F71}" dt="2022-06-04T02:47:34.815" v="3845" actId="164"/>
          <ac:grpSpMkLst>
            <pc:docMk/>
            <pc:sldMk cId="668194442" sldId="278"/>
            <ac:grpSpMk id="31" creationId="{A6C86E83-CF30-EA8C-5B8D-86FD30B50790}"/>
          </ac:grpSpMkLst>
        </pc:grpChg>
        <pc:picChg chg="add mod">
          <ac:chgData name="정 윤수" userId="36de773a19a3c349" providerId="LiveId" clId="{9FBDCF63-9517-4231-93BC-7240AD274F71}" dt="2022-06-04T03:01:23.118" v="3944" actId="14100"/>
          <ac:picMkLst>
            <pc:docMk/>
            <pc:sldMk cId="668194442" sldId="278"/>
            <ac:picMk id="4" creationId="{FBDACE0B-4EE9-1713-3CBA-1E094D2C3818}"/>
          </ac:picMkLst>
        </pc:picChg>
        <pc:picChg chg="add del mod">
          <ac:chgData name="정 윤수" userId="36de773a19a3c349" providerId="LiveId" clId="{9FBDCF63-9517-4231-93BC-7240AD274F71}" dt="2022-06-04T02:28:34.155" v="3275" actId="478"/>
          <ac:picMkLst>
            <pc:docMk/>
            <pc:sldMk cId="668194442" sldId="278"/>
            <ac:picMk id="9" creationId="{D4CA4F69-25CA-5222-00D8-389CC48A6EA5}"/>
          </ac:picMkLst>
        </pc:picChg>
        <pc:picChg chg="add mod">
          <ac:chgData name="정 윤수" userId="36de773a19a3c349" providerId="LiveId" clId="{9FBDCF63-9517-4231-93BC-7240AD274F71}" dt="2022-06-04T03:00:57.224" v="3942" actId="14100"/>
          <ac:picMkLst>
            <pc:docMk/>
            <pc:sldMk cId="668194442" sldId="278"/>
            <ac:picMk id="10" creationId="{1DECB4AE-72D8-A000-6D64-7D1367F8AD95}"/>
          </ac:picMkLst>
        </pc:picChg>
        <pc:picChg chg="add del mod">
          <ac:chgData name="정 윤수" userId="36de773a19a3c349" providerId="LiveId" clId="{9FBDCF63-9517-4231-93BC-7240AD274F71}" dt="2022-06-04T02:34:33.340" v="3453" actId="21"/>
          <ac:picMkLst>
            <pc:docMk/>
            <pc:sldMk cId="668194442" sldId="278"/>
            <ac:picMk id="16" creationId="{84D98A03-7254-14C8-666D-B2605C562C66}"/>
          </ac:picMkLst>
        </pc:picChg>
        <pc:cxnChg chg="add del mod topLvl">
          <ac:chgData name="정 윤수" userId="36de773a19a3c349" providerId="LiveId" clId="{9FBDCF63-9517-4231-93BC-7240AD274F71}" dt="2022-06-04T02:49:25.081" v="3866" actId="692"/>
          <ac:cxnSpMkLst>
            <pc:docMk/>
            <pc:sldMk cId="668194442" sldId="278"/>
            <ac:cxnSpMk id="18" creationId="{CE930089-6D2A-16A6-36C0-C00D3B1E5A65}"/>
          </ac:cxnSpMkLst>
        </pc:cxnChg>
      </pc:sldChg>
      <pc:sldChg chg="addSp delSp modSp add mod setBg modAnim">
        <pc:chgData name="정 윤수" userId="36de773a19a3c349" providerId="LiveId" clId="{9FBDCF63-9517-4231-93BC-7240AD274F71}" dt="2022-06-07T04:58:52.820" v="4688" actId="14100"/>
        <pc:sldMkLst>
          <pc:docMk/>
          <pc:sldMk cId="284087241" sldId="279"/>
        </pc:sldMkLst>
        <pc:spChg chg="del mod">
          <ac:chgData name="정 윤수" userId="36de773a19a3c349" providerId="LiveId" clId="{9FBDCF63-9517-4231-93BC-7240AD274F71}" dt="2022-06-07T04:31:39.293" v="4678"/>
          <ac:spMkLst>
            <pc:docMk/>
            <pc:sldMk cId="284087241" sldId="279"/>
            <ac:spMk id="2" creationId="{AC6360B5-51A2-54E0-893A-5966A08C1EC3}"/>
          </ac:spMkLst>
        </pc:spChg>
        <pc:spChg chg="del mod">
          <ac:chgData name="정 윤수" userId="36de773a19a3c349" providerId="LiveId" clId="{9FBDCF63-9517-4231-93BC-7240AD274F71}" dt="2022-06-03T14:28:38.087" v="2031" actId="478"/>
          <ac:spMkLst>
            <pc:docMk/>
            <pc:sldMk cId="284087241" sldId="279"/>
            <ac:spMk id="7" creationId="{00000000-0000-0000-0000-000000000000}"/>
          </ac:spMkLst>
        </pc:spChg>
        <pc:spChg chg="del">
          <ac:chgData name="정 윤수" userId="36de773a19a3c349" providerId="LiveId" clId="{9FBDCF63-9517-4231-93BC-7240AD274F71}" dt="2022-06-03T14:28:38.087" v="2031" actId="478"/>
          <ac:spMkLst>
            <pc:docMk/>
            <pc:sldMk cId="284087241" sldId="279"/>
            <ac:spMk id="8" creationId="{00000000-0000-0000-0000-000000000000}"/>
          </ac:spMkLst>
        </pc:spChg>
        <pc:spChg chg="add del mod">
          <ac:chgData name="정 윤수" userId="36de773a19a3c349" providerId="LiveId" clId="{9FBDCF63-9517-4231-93BC-7240AD274F71}" dt="2022-06-03T14:28:40.146" v="2033"/>
          <ac:spMkLst>
            <pc:docMk/>
            <pc:sldMk cId="284087241" sldId="279"/>
            <ac:spMk id="9" creationId="{64DB60B4-DCD5-4BB1-8CF7-6AE3AEDAA0DB}"/>
          </ac:spMkLst>
        </pc:spChg>
        <pc:spChg chg="mod">
          <ac:chgData name="정 윤수" userId="36de773a19a3c349" providerId="LiveId" clId="{9FBDCF63-9517-4231-93BC-7240AD274F71}" dt="2022-06-04T05:36:37.853" v="4579"/>
          <ac:spMkLst>
            <pc:docMk/>
            <pc:sldMk cId="284087241" sldId="279"/>
            <ac:spMk id="10" creationId="{1C645774-8169-2156-ED5E-F47DDED54BB0}"/>
          </ac:spMkLst>
        </pc:spChg>
        <pc:spChg chg="add del mod">
          <ac:chgData name="정 윤수" userId="36de773a19a3c349" providerId="LiveId" clId="{9FBDCF63-9517-4231-93BC-7240AD274F71}" dt="2022-06-03T14:28:40.146" v="2033"/>
          <ac:spMkLst>
            <pc:docMk/>
            <pc:sldMk cId="284087241" sldId="279"/>
            <ac:spMk id="10" creationId="{B12217A2-5BBB-7786-DA4B-1FEB2B3D3D03}"/>
          </ac:spMkLst>
        </pc:spChg>
        <pc:spChg chg="del">
          <ac:chgData name="정 윤수" userId="36de773a19a3c349" providerId="LiveId" clId="{9FBDCF63-9517-4231-93BC-7240AD274F71}" dt="2022-06-03T14:28:38.087" v="2031" actId="478"/>
          <ac:spMkLst>
            <pc:docMk/>
            <pc:sldMk cId="284087241" sldId="279"/>
            <ac:spMk id="11" creationId="{00000000-0000-0000-0000-000000000000}"/>
          </ac:spMkLst>
        </pc:spChg>
        <pc:spChg chg="mod">
          <ac:chgData name="정 윤수" userId="36de773a19a3c349" providerId="LiveId" clId="{9FBDCF63-9517-4231-93BC-7240AD274F71}" dt="2022-06-04T05:36:37.853" v="4579"/>
          <ac:spMkLst>
            <pc:docMk/>
            <pc:sldMk cId="284087241" sldId="279"/>
            <ac:spMk id="11" creationId="{D9E22610-A448-D517-E538-923456A8250A}"/>
          </ac:spMkLst>
        </pc:spChg>
        <pc:spChg chg="add del mod">
          <ac:chgData name="정 윤수" userId="36de773a19a3c349" providerId="LiveId" clId="{9FBDCF63-9517-4231-93BC-7240AD274F71}" dt="2022-06-03T14:28:42.057" v="2035"/>
          <ac:spMkLst>
            <pc:docMk/>
            <pc:sldMk cId="284087241" sldId="279"/>
            <ac:spMk id="12" creationId="{05FF5450-0A2D-CBF9-BD80-FBF303D1093A}"/>
          </ac:spMkLst>
        </pc:spChg>
        <pc:spChg chg="mod">
          <ac:chgData name="정 윤수" userId="36de773a19a3c349" providerId="LiveId" clId="{9FBDCF63-9517-4231-93BC-7240AD274F71}" dt="2022-06-04T05:36:37.853" v="4579"/>
          <ac:spMkLst>
            <pc:docMk/>
            <pc:sldMk cId="284087241" sldId="279"/>
            <ac:spMk id="12" creationId="{D82429BD-D7AF-80B8-AD58-6538FAD09B03}"/>
          </ac:spMkLst>
        </pc:spChg>
        <pc:spChg chg="mod">
          <ac:chgData name="정 윤수" userId="36de773a19a3c349" providerId="LiveId" clId="{9FBDCF63-9517-4231-93BC-7240AD274F71}" dt="2022-06-03T14:28:21.509" v="2015" actId="20577"/>
          <ac:spMkLst>
            <pc:docMk/>
            <pc:sldMk cId="284087241" sldId="279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3T14:46:32.349" v="2083"/>
          <ac:spMkLst>
            <pc:docMk/>
            <pc:sldMk cId="284087241" sldId="279"/>
            <ac:spMk id="14" creationId="{00000000-0000-0000-0000-000000000000}"/>
          </ac:spMkLst>
        </pc:spChg>
        <pc:spChg chg="mod">
          <ac:chgData name="정 윤수" userId="36de773a19a3c349" providerId="LiveId" clId="{9FBDCF63-9517-4231-93BC-7240AD274F71}" dt="2022-06-04T05:36:37.853" v="4579"/>
          <ac:spMkLst>
            <pc:docMk/>
            <pc:sldMk cId="284087241" sldId="279"/>
            <ac:spMk id="15" creationId="{56397F1E-A079-5707-81E4-F4A0570C7AF9}"/>
          </ac:spMkLst>
        </pc:spChg>
        <pc:spChg chg="add del mod">
          <ac:chgData name="정 윤수" userId="36de773a19a3c349" providerId="LiveId" clId="{9FBDCF63-9517-4231-93BC-7240AD274F71}" dt="2022-06-03T14:28:42.057" v="2035"/>
          <ac:spMkLst>
            <pc:docMk/>
            <pc:sldMk cId="284087241" sldId="279"/>
            <ac:spMk id="15" creationId="{8DA53D00-1F20-6910-82A2-B2D27175A3DB}"/>
          </ac:spMkLst>
        </pc:spChg>
        <pc:spChg chg="add mod">
          <ac:chgData name="정 윤수" userId="36de773a19a3c349" providerId="LiveId" clId="{9FBDCF63-9517-4231-93BC-7240AD274F71}" dt="2022-06-04T03:05:10.682" v="4014" actId="20577"/>
          <ac:spMkLst>
            <pc:docMk/>
            <pc:sldMk cId="284087241" sldId="279"/>
            <ac:spMk id="16" creationId="{85C08D9C-AA19-2B23-A204-8F0593395753}"/>
          </ac:spMkLst>
        </pc:spChg>
        <pc:spChg chg="add mod">
          <ac:chgData name="정 윤수" userId="36de773a19a3c349" providerId="LiveId" clId="{9FBDCF63-9517-4231-93BC-7240AD274F71}" dt="2022-06-03T14:28:46.977" v="2036"/>
          <ac:spMkLst>
            <pc:docMk/>
            <pc:sldMk cId="284087241" sldId="279"/>
            <ac:spMk id="17" creationId="{D36EBA45-5FCA-9BD5-E49A-328D2096AF15}"/>
          </ac:spMkLst>
        </pc:spChg>
        <pc:spChg chg="add mod">
          <ac:chgData name="정 윤수" userId="36de773a19a3c349" providerId="LiveId" clId="{9FBDCF63-9517-4231-93BC-7240AD274F71}" dt="2022-06-03T14:28:46.977" v="2036"/>
          <ac:spMkLst>
            <pc:docMk/>
            <pc:sldMk cId="284087241" sldId="279"/>
            <ac:spMk id="18" creationId="{52E681BC-599D-64FA-C474-CECD7A4C62C4}"/>
          </ac:spMkLst>
        </pc:spChg>
        <pc:grpChg chg="add mod">
          <ac:chgData name="정 윤수" userId="36de773a19a3c349" providerId="LiveId" clId="{9FBDCF63-9517-4231-93BC-7240AD274F71}" dt="2022-06-04T05:36:37.853" v="4579"/>
          <ac:grpSpMkLst>
            <pc:docMk/>
            <pc:sldMk cId="284087241" sldId="279"/>
            <ac:grpSpMk id="9" creationId="{2EBD7C30-8F24-1B69-BC1D-075CA53242E7}"/>
          </ac:grpSpMkLst>
        </pc:grpChg>
        <pc:picChg chg="add mod">
          <ac:chgData name="정 윤수" userId="36de773a19a3c349" providerId="LiveId" clId="{9FBDCF63-9517-4231-93BC-7240AD274F71}" dt="2022-06-07T04:58:52.820" v="4688" actId="14100"/>
          <ac:picMkLst>
            <pc:docMk/>
            <pc:sldMk cId="284087241" sldId="279"/>
            <ac:picMk id="3" creationId="{DE4D7B11-59D5-38D1-D24E-C7568C54AAA1}"/>
          </ac:picMkLst>
        </pc:picChg>
      </pc:sldChg>
      <pc:sldChg chg="addSp delSp modSp add mod ord setBg addAnim delAnim modAnim">
        <pc:chgData name="정 윤수" userId="36de773a19a3c349" providerId="LiveId" clId="{9FBDCF63-9517-4231-93BC-7240AD274F71}" dt="2022-06-04T05:36:49.859" v="4582" actId="207"/>
        <pc:sldMkLst>
          <pc:docMk/>
          <pc:sldMk cId="2395594253" sldId="280"/>
        </pc:sldMkLst>
        <pc:spChg chg="del mod">
          <ac:chgData name="정 윤수" userId="36de773a19a3c349" providerId="LiveId" clId="{9FBDCF63-9517-4231-93BC-7240AD274F71}" dt="2022-06-03T14:46:43.938" v="2092"/>
          <ac:spMkLst>
            <pc:docMk/>
            <pc:sldMk cId="2395594253" sldId="280"/>
            <ac:spMk id="2" creationId="{AC6360B5-51A2-54E0-893A-5966A08C1EC3}"/>
          </ac:spMkLst>
        </pc:spChg>
        <pc:spChg chg="mod">
          <ac:chgData name="정 윤수" userId="36de773a19a3c349" providerId="LiveId" clId="{9FBDCF63-9517-4231-93BC-7240AD274F71}" dt="2022-06-04T05:36:41.494" v="4580"/>
          <ac:spMkLst>
            <pc:docMk/>
            <pc:sldMk cId="2395594253" sldId="280"/>
            <ac:spMk id="11" creationId="{C86632E9-569E-14D1-8E29-D66B3244A804}"/>
          </ac:spMkLst>
        </pc:spChg>
        <pc:spChg chg="mod">
          <ac:chgData name="정 윤수" userId="36de773a19a3c349" providerId="LiveId" clId="{9FBDCF63-9517-4231-93BC-7240AD274F71}" dt="2022-06-04T05:36:41.494" v="4580"/>
          <ac:spMkLst>
            <pc:docMk/>
            <pc:sldMk cId="2395594253" sldId="280"/>
            <ac:spMk id="12" creationId="{04D3C1CD-9540-F40D-592F-089CDAF774CD}"/>
          </ac:spMkLst>
        </pc:spChg>
        <pc:spChg chg="mod">
          <ac:chgData name="정 윤수" userId="36de773a19a3c349" providerId="LiveId" clId="{9FBDCF63-9517-4231-93BC-7240AD274F71}" dt="2022-06-04T03:23:55.296" v="4033" actId="14100"/>
          <ac:spMkLst>
            <pc:docMk/>
            <pc:sldMk cId="2395594253" sldId="280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3T14:46:34.827" v="2084"/>
          <ac:spMkLst>
            <pc:docMk/>
            <pc:sldMk cId="2395594253" sldId="280"/>
            <ac:spMk id="14" creationId="{00000000-0000-0000-0000-000000000000}"/>
          </ac:spMkLst>
        </pc:spChg>
        <pc:spChg chg="mod">
          <ac:chgData name="정 윤수" userId="36de773a19a3c349" providerId="LiveId" clId="{9FBDCF63-9517-4231-93BC-7240AD274F71}" dt="2022-06-04T05:36:49.859" v="4582" actId="207"/>
          <ac:spMkLst>
            <pc:docMk/>
            <pc:sldMk cId="2395594253" sldId="280"/>
            <ac:spMk id="15" creationId="{DC856A47-607A-7A55-5D61-57D67A96CEA9}"/>
          </ac:spMkLst>
        </pc:spChg>
        <pc:spChg chg="mod">
          <ac:chgData name="정 윤수" userId="36de773a19a3c349" providerId="LiveId" clId="{9FBDCF63-9517-4231-93BC-7240AD274F71}" dt="2022-06-04T05:36:44.527" v="4581" actId="207"/>
          <ac:spMkLst>
            <pc:docMk/>
            <pc:sldMk cId="2395594253" sldId="280"/>
            <ac:spMk id="19" creationId="{D6EB14B9-BA1E-68FF-292E-D6316C332037}"/>
          </ac:spMkLst>
        </pc:spChg>
        <pc:grpChg chg="add mod">
          <ac:chgData name="정 윤수" userId="36de773a19a3c349" providerId="LiveId" clId="{9FBDCF63-9517-4231-93BC-7240AD274F71}" dt="2022-06-04T05:36:41.494" v="4580"/>
          <ac:grpSpMkLst>
            <pc:docMk/>
            <pc:sldMk cId="2395594253" sldId="280"/>
            <ac:grpSpMk id="10" creationId="{7A3757D2-88F3-3E1C-470A-C4208FEA2E07}"/>
          </ac:grpSpMkLst>
        </pc:grpChg>
        <pc:graphicFrameChg chg="add mod modGraphic">
          <ac:chgData name="정 윤수" userId="36de773a19a3c349" providerId="LiveId" clId="{9FBDCF63-9517-4231-93BC-7240AD274F71}" dt="2022-06-04T05:30:14.318" v="4548"/>
          <ac:graphicFrameMkLst>
            <pc:docMk/>
            <pc:sldMk cId="2395594253" sldId="280"/>
            <ac:graphicFrameMk id="2" creationId="{DE13CEC4-757B-AF3B-4643-704F78E853EE}"/>
          </ac:graphicFrameMkLst>
        </pc:graphicFrameChg>
        <pc:graphicFrameChg chg="add del mod modGraphic">
          <ac:chgData name="정 윤수" userId="36de773a19a3c349" providerId="LiveId" clId="{9FBDCF63-9517-4231-93BC-7240AD274F71}" dt="2022-06-04T02:23:31.304" v="3263" actId="478"/>
          <ac:graphicFrameMkLst>
            <pc:docMk/>
            <pc:sldMk cId="2395594253" sldId="280"/>
            <ac:graphicFrameMk id="3" creationId="{21CD0891-7521-15A4-1A24-4F696850EC07}"/>
          </ac:graphicFrameMkLst>
        </pc:graphicFrameChg>
        <pc:graphicFrameChg chg="add mod modGraphic">
          <ac:chgData name="정 윤수" userId="36de773a19a3c349" providerId="LiveId" clId="{9FBDCF63-9517-4231-93BC-7240AD274F71}" dt="2022-06-04T03:13:22.629" v="4020" actId="1076"/>
          <ac:graphicFrameMkLst>
            <pc:docMk/>
            <pc:sldMk cId="2395594253" sldId="280"/>
            <ac:graphicFrameMk id="8" creationId="{F2C835EE-8607-6465-E660-5ABCA561E4AA}"/>
          </ac:graphicFrameMkLst>
        </pc:graphicFrameChg>
      </pc:sldChg>
      <pc:sldChg chg="delSp add del mod setBg delAnim">
        <pc:chgData name="정 윤수" userId="36de773a19a3c349" providerId="LiveId" clId="{9FBDCF63-9517-4231-93BC-7240AD274F71}" dt="2022-06-04T03:02:27.080" v="3950" actId="47"/>
        <pc:sldMkLst>
          <pc:docMk/>
          <pc:sldMk cId="3096589581" sldId="281"/>
        </pc:sldMkLst>
        <pc:picChg chg="del">
          <ac:chgData name="정 윤수" userId="36de773a19a3c349" providerId="LiveId" clId="{9FBDCF63-9517-4231-93BC-7240AD274F71}" dt="2022-06-04T03:01:56.002" v="3945" actId="21"/>
          <ac:picMkLst>
            <pc:docMk/>
            <pc:sldMk cId="3096589581" sldId="281"/>
            <ac:picMk id="9" creationId="{D4CA4F69-25CA-5222-00D8-389CC48A6EA5}"/>
          </ac:picMkLst>
        </pc:picChg>
      </pc:sldChg>
      <pc:sldChg chg="addSp delSp modSp add mod setBg delAnim modAnim">
        <pc:chgData name="정 윤수" userId="36de773a19a3c349" providerId="LiveId" clId="{9FBDCF63-9517-4231-93BC-7240AD274F71}" dt="2022-06-04T05:42:58.536" v="4641" actId="1076"/>
        <pc:sldMkLst>
          <pc:docMk/>
          <pc:sldMk cId="2854110039" sldId="282"/>
        </pc:sldMkLst>
        <pc:spChg chg="mod">
          <ac:chgData name="정 윤수" userId="36de773a19a3c349" providerId="LiveId" clId="{9FBDCF63-9517-4231-93BC-7240AD274F71}" dt="2022-06-04T03:04:55.275" v="3996" actId="20577"/>
          <ac:spMkLst>
            <pc:docMk/>
            <pc:sldMk cId="2854110039" sldId="282"/>
            <ac:spMk id="7" creationId="{00000000-0000-0000-0000-000000000000}"/>
          </ac:spMkLst>
        </pc:spChg>
        <pc:spChg chg="mod">
          <ac:chgData name="정 윤수" userId="36de773a19a3c349" providerId="LiveId" clId="{9FBDCF63-9517-4231-93BC-7240AD274F71}" dt="2022-06-04T03:03:33.924" v="3962"/>
          <ac:spMkLst>
            <pc:docMk/>
            <pc:sldMk cId="2854110039" sldId="282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4T02:51:36.350" v="3889"/>
          <ac:spMkLst>
            <pc:docMk/>
            <pc:sldMk cId="2854110039" sldId="282"/>
            <ac:spMk id="22" creationId="{01B5D8FF-3F19-08B6-C32E-51317056ADAC}"/>
          </ac:spMkLst>
        </pc:spChg>
        <pc:spChg chg="mod">
          <ac:chgData name="정 윤수" userId="36de773a19a3c349" providerId="LiveId" clId="{9FBDCF63-9517-4231-93BC-7240AD274F71}" dt="2022-06-04T02:52:09.513" v="3895" actId="207"/>
          <ac:spMkLst>
            <pc:docMk/>
            <pc:sldMk cId="2854110039" sldId="282"/>
            <ac:spMk id="23" creationId="{85C6A412-FF12-B391-A823-EF03A8A8890B}"/>
          </ac:spMkLst>
        </pc:spChg>
        <pc:spChg chg="mod">
          <ac:chgData name="정 윤수" userId="36de773a19a3c349" providerId="LiveId" clId="{9FBDCF63-9517-4231-93BC-7240AD274F71}" dt="2022-06-04T02:52:13.605" v="3896" actId="207"/>
          <ac:spMkLst>
            <pc:docMk/>
            <pc:sldMk cId="2854110039" sldId="282"/>
            <ac:spMk id="24" creationId="{2F976F1D-E422-563C-E9AD-2DF91155E1F7}"/>
          </ac:spMkLst>
        </pc:spChg>
        <pc:spChg chg="mod">
          <ac:chgData name="정 윤수" userId="36de773a19a3c349" providerId="LiveId" clId="{9FBDCF63-9517-4231-93BC-7240AD274F71}" dt="2022-06-04T02:51:36.350" v="3889"/>
          <ac:spMkLst>
            <pc:docMk/>
            <pc:sldMk cId="2854110039" sldId="282"/>
            <ac:spMk id="25" creationId="{4055D12A-0186-9A83-63F7-7069269E1142}"/>
          </ac:spMkLst>
        </pc:spChg>
        <pc:spChg chg="mod">
          <ac:chgData name="정 윤수" userId="36de773a19a3c349" providerId="LiveId" clId="{9FBDCF63-9517-4231-93BC-7240AD274F71}" dt="2022-06-04T02:52:28.423" v="3934"/>
          <ac:spMkLst>
            <pc:docMk/>
            <pc:sldMk cId="2854110039" sldId="282"/>
            <ac:spMk id="26" creationId="{2D60EE16-E581-9A06-6791-CCE2C4F7F51A}"/>
          </ac:spMkLst>
        </pc:spChg>
        <pc:spChg chg="mod">
          <ac:chgData name="정 윤수" userId="36de773a19a3c349" providerId="LiveId" clId="{9FBDCF63-9517-4231-93BC-7240AD274F71}" dt="2022-06-04T02:51:36.350" v="3889"/>
          <ac:spMkLst>
            <pc:docMk/>
            <pc:sldMk cId="2854110039" sldId="282"/>
            <ac:spMk id="27" creationId="{228532ED-735F-91D7-E474-985A4BFE99EE}"/>
          </ac:spMkLst>
        </pc:spChg>
        <pc:spChg chg="mod">
          <ac:chgData name="정 윤수" userId="36de773a19a3c349" providerId="LiveId" clId="{9FBDCF63-9517-4231-93BC-7240AD274F71}" dt="2022-06-04T05:36:21.301" v="4576"/>
          <ac:spMkLst>
            <pc:docMk/>
            <pc:sldMk cId="2854110039" sldId="282"/>
            <ac:spMk id="30" creationId="{5F6F0A95-7D25-F1E2-4F36-6307F7434514}"/>
          </ac:spMkLst>
        </pc:spChg>
        <pc:spChg chg="mod">
          <ac:chgData name="정 윤수" userId="36de773a19a3c349" providerId="LiveId" clId="{9FBDCF63-9517-4231-93BC-7240AD274F71}" dt="2022-06-04T05:36:21.301" v="4576"/>
          <ac:spMkLst>
            <pc:docMk/>
            <pc:sldMk cId="2854110039" sldId="282"/>
            <ac:spMk id="31" creationId="{F43B9DF4-38D3-D4A2-264C-7D57585807AD}"/>
          </ac:spMkLst>
        </pc:spChg>
        <pc:spChg chg="mod">
          <ac:chgData name="정 윤수" userId="36de773a19a3c349" providerId="LiveId" clId="{9FBDCF63-9517-4231-93BC-7240AD274F71}" dt="2022-06-04T05:36:21.301" v="4576"/>
          <ac:spMkLst>
            <pc:docMk/>
            <pc:sldMk cId="2854110039" sldId="282"/>
            <ac:spMk id="32" creationId="{AC7B0987-CFAC-91C4-ACFA-5C6367AE41CD}"/>
          </ac:spMkLst>
        </pc:spChg>
        <pc:spChg chg="mod">
          <ac:chgData name="정 윤수" userId="36de773a19a3c349" providerId="LiveId" clId="{9FBDCF63-9517-4231-93BC-7240AD274F71}" dt="2022-06-04T05:36:21.301" v="4576"/>
          <ac:spMkLst>
            <pc:docMk/>
            <pc:sldMk cId="2854110039" sldId="282"/>
            <ac:spMk id="33" creationId="{E57EF377-55DC-0BF2-57F7-3369FC4A2E79}"/>
          </ac:spMkLst>
        </pc:spChg>
        <pc:grpChg chg="add mod">
          <ac:chgData name="정 윤수" userId="36de773a19a3c349" providerId="LiveId" clId="{9FBDCF63-9517-4231-93BC-7240AD274F71}" dt="2022-06-04T05:36:31.480" v="4577" actId="14100"/>
          <ac:grpSpMkLst>
            <pc:docMk/>
            <pc:sldMk cId="2854110039" sldId="282"/>
            <ac:grpSpMk id="20" creationId="{A2782F64-2A15-6EB1-FB24-DF009F09334B}"/>
          </ac:grpSpMkLst>
        </pc:grpChg>
        <pc:grpChg chg="add mod">
          <ac:chgData name="정 윤수" userId="36de773a19a3c349" providerId="LiveId" clId="{9FBDCF63-9517-4231-93BC-7240AD274F71}" dt="2022-06-04T05:36:21.301" v="4576"/>
          <ac:grpSpMkLst>
            <pc:docMk/>
            <pc:sldMk cId="2854110039" sldId="282"/>
            <ac:grpSpMk id="29" creationId="{4EE996E4-C7CF-C3E9-18BE-14164B9602B6}"/>
          </ac:grpSpMkLst>
        </pc:grpChg>
        <pc:picChg chg="add mod">
          <ac:chgData name="정 윤수" userId="36de773a19a3c349" providerId="LiveId" clId="{9FBDCF63-9517-4231-93BC-7240AD274F71}" dt="2022-06-04T02:36:19.173" v="3490" actId="1076"/>
          <ac:picMkLst>
            <pc:docMk/>
            <pc:sldMk cId="2854110039" sldId="282"/>
            <ac:picMk id="3" creationId="{7EE20F9D-814F-5242-3003-C1C5697E425B}"/>
          </ac:picMkLst>
        </pc:picChg>
        <pc:picChg chg="add mod ord">
          <ac:chgData name="정 윤수" userId="36de773a19a3c349" providerId="LiveId" clId="{9FBDCF63-9517-4231-93BC-7240AD274F71}" dt="2022-06-04T05:42:58.536" v="4641" actId="1076"/>
          <ac:picMkLst>
            <pc:docMk/>
            <pc:sldMk cId="2854110039" sldId="282"/>
            <ac:picMk id="4" creationId="{349F68E4-F9E8-B3B7-43E0-FE18B471AE49}"/>
          </ac:picMkLst>
        </pc:picChg>
        <pc:picChg chg="add mod">
          <ac:chgData name="정 윤수" userId="36de773a19a3c349" providerId="LiveId" clId="{9FBDCF63-9517-4231-93BC-7240AD274F71}" dt="2022-06-04T02:52:01.792" v="3894" actId="1076"/>
          <ac:picMkLst>
            <pc:docMk/>
            <pc:sldMk cId="2854110039" sldId="282"/>
            <ac:picMk id="6" creationId="{86C49457-1F30-95CD-A4D2-6F4CD2BC0517}"/>
          </ac:picMkLst>
        </pc:picChg>
        <pc:picChg chg="del">
          <ac:chgData name="정 윤수" userId="36de773a19a3c349" providerId="LiveId" clId="{9FBDCF63-9517-4231-93BC-7240AD274F71}" dt="2022-06-04T02:34:26.986" v="3452" actId="478"/>
          <ac:picMkLst>
            <pc:docMk/>
            <pc:sldMk cId="2854110039" sldId="282"/>
            <ac:picMk id="9" creationId="{D4CA4F69-25CA-5222-00D8-389CC48A6EA5}"/>
          </ac:picMkLst>
        </pc:picChg>
        <pc:picChg chg="add del mod">
          <ac:chgData name="정 윤수" userId="36de773a19a3c349" providerId="LiveId" clId="{9FBDCF63-9517-4231-93BC-7240AD274F71}" dt="2022-06-04T02:35:34.785" v="3464" actId="478"/>
          <ac:picMkLst>
            <pc:docMk/>
            <pc:sldMk cId="2854110039" sldId="282"/>
            <ac:picMk id="10" creationId="{F21B0F81-40B1-EA41-105E-5C7B4525BF37}"/>
          </ac:picMkLst>
        </pc:picChg>
        <pc:picChg chg="add del mod">
          <ac:chgData name="정 윤수" userId="36de773a19a3c349" providerId="LiveId" clId="{9FBDCF63-9517-4231-93BC-7240AD274F71}" dt="2022-06-04T02:39:23.695" v="3503" actId="478"/>
          <ac:picMkLst>
            <pc:docMk/>
            <pc:sldMk cId="2854110039" sldId="282"/>
            <ac:picMk id="15" creationId="{DF14DDB3-8A6C-A872-8916-D8164EEDF53D}"/>
          </ac:picMkLst>
        </pc:picChg>
        <pc:picChg chg="add mod">
          <ac:chgData name="정 윤수" userId="36de773a19a3c349" providerId="LiveId" clId="{9FBDCF63-9517-4231-93BC-7240AD274F71}" dt="2022-06-04T02:39:15.058" v="3501" actId="1076"/>
          <ac:picMkLst>
            <pc:docMk/>
            <pc:sldMk cId="2854110039" sldId="282"/>
            <ac:picMk id="17" creationId="{FA03B994-48D0-3BCE-0D8F-05581B268134}"/>
          </ac:picMkLst>
        </pc:picChg>
        <pc:picChg chg="add del mod">
          <ac:chgData name="정 윤수" userId="36de773a19a3c349" providerId="LiveId" clId="{9FBDCF63-9517-4231-93BC-7240AD274F71}" dt="2022-06-04T02:39:23.695" v="3503" actId="478"/>
          <ac:picMkLst>
            <pc:docMk/>
            <pc:sldMk cId="2854110039" sldId="282"/>
            <ac:picMk id="19" creationId="{93C88B91-484F-8121-4668-D3AE0993579B}"/>
          </ac:picMkLst>
        </pc:picChg>
        <pc:picChg chg="add mod">
          <ac:chgData name="정 윤수" userId="36de773a19a3c349" providerId="LiveId" clId="{9FBDCF63-9517-4231-93BC-7240AD274F71}" dt="2022-06-04T03:02:05.830" v="3949" actId="1076"/>
          <ac:picMkLst>
            <pc:docMk/>
            <pc:sldMk cId="2854110039" sldId="282"/>
            <ac:picMk id="28" creationId="{8CFE2DBF-22E9-E098-7D75-87E945BE08F5}"/>
          </ac:picMkLst>
        </pc:picChg>
        <pc:cxnChg chg="mod">
          <ac:chgData name="정 윤수" userId="36de773a19a3c349" providerId="LiveId" clId="{9FBDCF63-9517-4231-93BC-7240AD274F71}" dt="2022-06-04T02:51:36.350" v="3889"/>
          <ac:cxnSpMkLst>
            <pc:docMk/>
            <pc:sldMk cId="2854110039" sldId="282"/>
            <ac:cxnSpMk id="21" creationId="{F96844F0-EB4B-6A46-23E6-39CE9E19FCCC}"/>
          </ac:cxnSpMkLst>
        </pc:cxnChg>
      </pc:sldChg>
      <pc:sldChg chg="addSp delSp modSp add mod ord setBg">
        <pc:chgData name="정 윤수" userId="36de773a19a3c349" providerId="LiveId" clId="{9FBDCF63-9517-4231-93BC-7240AD274F71}" dt="2022-06-10T02:08:22.159" v="4795"/>
        <pc:sldMkLst>
          <pc:docMk/>
          <pc:sldMk cId="995140434" sldId="283"/>
        </pc:sldMkLst>
        <pc:spChg chg="mod">
          <ac:chgData name="정 윤수" userId="36de773a19a3c349" providerId="LiveId" clId="{9FBDCF63-9517-4231-93BC-7240AD274F71}" dt="2022-06-04T03:04:42.929" v="3970" actId="20577"/>
          <ac:spMkLst>
            <pc:docMk/>
            <pc:sldMk cId="995140434" sldId="283"/>
            <ac:spMk id="7" creationId="{00000000-0000-0000-0000-000000000000}"/>
          </ac:spMkLst>
        </pc:spChg>
        <pc:spChg chg="mod">
          <ac:chgData name="정 윤수" userId="36de773a19a3c349" providerId="LiveId" clId="{9FBDCF63-9517-4231-93BC-7240AD274F71}" dt="2022-06-04T03:03:31.896" v="3961"/>
          <ac:spMkLst>
            <pc:docMk/>
            <pc:sldMk cId="995140434" sldId="283"/>
            <ac:spMk id="13" creationId="{00000000-0000-0000-0000-000000000000}"/>
          </ac:spMkLst>
        </pc:spChg>
        <pc:spChg chg="mod">
          <ac:chgData name="정 윤수" userId="36de773a19a3c349" providerId="LiveId" clId="{9FBDCF63-9517-4231-93BC-7240AD274F71}" dt="2022-06-04T02:47:39.816" v="3846"/>
          <ac:spMkLst>
            <pc:docMk/>
            <pc:sldMk cId="995140434" sldId="283"/>
            <ac:spMk id="16" creationId="{96C5AD84-0972-0316-591E-7F509E84118C}"/>
          </ac:spMkLst>
        </pc:spChg>
        <pc:spChg chg="mod">
          <ac:chgData name="정 윤수" userId="36de773a19a3c349" providerId="LiveId" clId="{9FBDCF63-9517-4231-93BC-7240AD274F71}" dt="2022-06-04T02:47:56.817" v="3849" actId="207"/>
          <ac:spMkLst>
            <pc:docMk/>
            <pc:sldMk cId="995140434" sldId="283"/>
            <ac:spMk id="17" creationId="{29293438-8AB7-FE48-CA9E-7C7FD4E469C3}"/>
          </ac:spMkLst>
        </pc:spChg>
        <pc:spChg chg="mod">
          <ac:chgData name="정 윤수" userId="36de773a19a3c349" providerId="LiveId" clId="{9FBDCF63-9517-4231-93BC-7240AD274F71}" dt="2022-06-04T02:47:39.816" v="3846"/>
          <ac:spMkLst>
            <pc:docMk/>
            <pc:sldMk cId="995140434" sldId="283"/>
            <ac:spMk id="18" creationId="{02416118-6297-257D-BD98-29B398C1329C}"/>
          </ac:spMkLst>
        </pc:spChg>
        <pc:spChg chg="mod">
          <ac:chgData name="정 윤수" userId="36de773a19a3c349" providerId="LiveId" clId="{9FBDCF63-9517-4231-93BC-7240AD274F71}" dt="2022-06-04T02:47:39.816" v="3846"/>
          <ac:spMkLst>
            <pc:docMk/>
            <pc:sldMk cId="995140434" sldId="283"/>
            <ac:spMk id="19" creationId="{488DBDE3-65BD-1675-4737-6FD6B1A235F3}"/>
          </ac:spMkLst>
        </pc:spChg>
        <pc:spChg chg="mod">
          <ac:chgData name="정 윤수" userId="36de773a19a3c349" providerId="LiveId" clId="{9FBDCF63-9517-4231-93BC-7240AD274F71}" dt="2022-06-04T05:36:19.108" v="4575"/>
          <ac:spMkLst>
            <pc:docMk/>
            <pc:sldMk cId="995140434" sldId="283"/>
            <ac:spMk id="19" creationId="{C5DBBCFC-676A-71DD-5C3D-4F5AF93B7454}"/>
          </ac:spMkLst>
        </pc:spChg>
        <pc:spChg chg="mod">
          <ac:chgData name="정 윤수" userId="36de773a19a3c349" providerId="LiveId" clId="{9FBDCF63-9517-4231-93BC-7240AD274F71}" dt="2022-06-04T02:47:39.816" v="3846"/>
          <ac:spMkLst>
            <pc:docMk/>
            <pc:sldMk cId="995140434" sldId="283"/>
            <ac:spMk id="20" creationId="{1A141FC7-34C8-BE5B-E71D-12E6A8DE3DCE}"/>
          </ac:spMkLst>
        </pc:spChg>
        <pc:spChg chg="mod">
          <ac:chgData name="정 윤수" userId="36de773a19a3c349" providerId="LiveId" clId="{9FBDCF63-9517-4231-93BC-7240AD274F71}" dt="2022-06-04T05:36:19.108" v="4575"/>
          <ac:spMkLst>
            <pc:docMk/>
            <pc:sldMk cId="995140434" sldId="283"/>
            <ac:spMk id="20" creationId="{3F812C07-05F0-75FB-F089-6C24DE97936B}"/>
          </ac:spMkLst>
        </pc:spChg>
        <pc:spChg chg="mod">
          <ac:chgData name="정 윤수" userId="36de773a19a3c349" providerId="LiveId" clId="{9FBDCF63-9517-4231-93BC-7240AD274F71}" dt="2022-06-04T02:47:39.816" v="3846"/>
          <ac:spMkLst>
            <pc:docMk/>
            <pc:sldMk cId="995140434" sldId="283"/>
            <ac:spMk id="21" creationId="{56BB0B01-6698-B93B-E98A-62968750E4E2}"/>
          </ac:spMkLst>
        </pc:spChg>
        <pc:spChg chg="mod">
          <ac:chgData name="정 윤수" userId="36de773a19a3c349" providerId="LiveId" clId="{9FBDCF63-9517-4231-93BC-7240AD274F71}" dt="2022-06-04T05:36:19.108" v="4575"/>
          <ac:spMkLst>
            <pc:docMk/>
            <pc:sldMk cId="995140434" sldId="283"/>
            <ac:spMk id="21" creationId="{EA6FEE99-0004-F838-57B2-7FFE3FBC8193}"/>
          </ac:spMkLst>
        </pc:spChg>
        <pc:spChg chg="mod">
          <ac:chgData name="정 윤수" userId="36de773a19a3c349" providerId="LiveId" clId="{9FBDCF63-9517-4231-93BC-7240AD274F71}" dt="2022-06-04T02:51:20.046" v="3887" actId="207"/>
          <ac:spMkLst>
            <pc:docMk/>
            <pc:sldMk cId="995140434" sldId="283"/>
            <ac:spMk id="24" creationId="{2BD43648-D1DB-655A-D270-E4197387533D}"/>
          </ac:spMkLst>
        </pc:spChg>
        <pc:spChg chg="mod">
          <ac:chgData name="정 윤수" userId="36de773a19a3c349" providerId="LiveId" clId="{9FBDCF63-9517-4231-93BC-7240AD274F71}" dt="2022-06-04T02:51:16.316" v="3886" actId="207"/>
          <ac:spMkLst>
            <pc:docMk/>
            <pc:sldMk cId="995140434" sldId="283"/>
            <ac:spMk id="25" creationId="{DC4CEEC6-348E-9E27-21B5-4BB8341BAE75}"/>
          </ac:spMkLst>
        </pc:spChg>
        <pc:spChg chg="mod">
          <ac:chgData name="정 윤수" userId="36de773a19a3c349" providerId="LiveId" clId="{9FBDCF63-9517-4231-93BC-7240AD274F71}" dt="2022-06-04T02:50:44.684" v="3883"/>
          <ac:spMkLst>
            <pc:docMk/>
            <pc:sldMk cId="995140434" sldId="283"/>
            <ac:spMk id="26" creationId="{9A9005DF-B939-849D-D989-AC05B89384F3}"/>
          </ac:spMkLst>
        </pc:spChg>
        <pc:spChg chg="mod">
          <ac:chgData name="정 윤수" userId="36de773a19a3c349" providerId="LiveId" clId="{9FBDCF63-9517-4231-93BC-7240AD274F71}" dt="2022-06-04T02:50:44.684" v="3883"/>
          <ac:spMkLst>
            <pc:docMk/>
            <pc:sldMk cId="995140434" sldId="283"/>
            <ac:spMk id="27" creationId="{96C4B3C1-6C1D-B230-77D8-A504B83D0AB1}"/>
          </ac:spMkLst>
        </pc:spChg>
        <pc:spChg chg="mod">
          <ac:chgData name="정 윤수" userId="36de773a19a3c349" providerId="LiveId" clId="{9FBDCF63-9517-4231-93BC-7240AD274F71}" dt="2022-06-04T02:50:44.684" v="3883"/>
          <ac:spMkLst>
            <pc:docMk/>
            <pc:sldMk cId="995140434" sldId="283"/>
            <ac:spMk id="28" creationId="{89EBDF54-87C8-C843-AC07-0AFF29DFB0C2}"/>
          </ac:spMkLst>
        </pc:spChg>
        <pc:spChg chg="mod">
          <ac:chgData name="정 윤수" userId="36de773a19a3c349" providerId="LiveId" clId="{9FBDCF63-9517-4231-93BC-7240AD274F71}" dt="2022-06-04T02:50:44.684" v="3883"/>
          <ac:spMkLst>
            <pc:docMk/>
            <pc:sldMk cId="995140434" sldId="283"/>
            <ac:spMk id="29" creationId="{253BFB20-00ED-F644-376D-479A13844AB6}"/>
          </ac:spMkLst>
        </pc:spChg>
        <pc:spChg chg="mod">
          <ac:chgData name="정 윤수" userId="36de773a19a3c349" providerId="LiveId" clId="{9FBDCF63-9517-4231-93BC-7240AD274F71}" dt="2022-06-04T05:36:19.108" v="4575"/>
          <ac:spMkLst>
            <pc:docMk/>
            <pc:sldMk cId="995140434" sldId="283"/>
            <ac:spMk id="30" creationId="{961FF7A5-3377-11CA-81F5-CB740737874E}"/>
          </ac:spMkLst>
        </pc:spChg>
        <pc:grpChg chg="mod">
          <ac:chgData name="정 윤수" userId="36de773a19a3c349" providerId="LiveId" clId="{9FBDCF63-9517-4231-93BC-7240AD274F71}" dt="2022-06-10T02:03:52.902" v="4724"/>
          <ac:grpSpMkLst>
            <pc:docMk/>
            <pc:sldMk cId="995140434" sldId="283"/>
            <ac:grpSpMk id="9" creationId="{01142DA7-ACC9-DBB4-43F5-AE1BB51A6792}"/>
          </ac:grpSpMkLst>
        </pc:grpChg>
        <pc:grpChg chg="add del mod">
          <ac:chgData name="정 윤수" userId="36de773a19a3c349" providerId="LiveId" clId="{9FBDCF63-9517-4231-93BC-7240AD274F71}" dt="2022-06-04T02:50:42.930" v="3882" actId="478"/>
          <ac:grpSpMkLst>
            <pc:docMk/>
            <pc:sldMk cId="995140434" sldId="283"/>
            <ac:grpSpMk id="12" creationId="{090800B8-2882-6C30-57D5-5F43E1DF5171}"/>
          </ac:grpSpMkLst>
        </pc:grpChg>
        <pc:grpChg chg="add del mod">
          <ac:chgData name="정 윤수" userId="36de773a19a3c349" providerId="LiveId" clId="{9FBDCF63-9517-4231-93BC-7240AD274F71}" dt="2022-06-10T02:04:04.564" v="4734"/>
          <ac:grpSpMkLst>
            <pc:docMk/>
            <pc:sldMk cId="995140434" sldId="283"/>
            <ac:grpSpMk id="15" creationId="{755E9C95-57F3-E37E-F321-1665FCB4640F}"/>
          </ac:grpSpMkLst>
        </pc:grpChg>
        <pc:grpChg chg="mod">
          <ac:chgData name="정 윤수" userId="36de773a19a3c349" providerId="LiveId" clId="{9FBDCF63-9517-4231-93BC-7240AD274F71}" dt="2022-06-10T02:04:04.281" v="4732"/>
          <ac:grpSpMkLst>
            <pc:docMk/>
            <pc:sldMk cId="995140434" sldId="283"/>
            <ac:grpSpMk id="17" creationId="{151C2EAC-BBA8-AC33-854C-25E680374355}"/>
          </ac:grpSpMkLst>
        </pc:grpChg>
        <pc:grpChg chg="add mod">
          <ac:chgData name="정 윤수" userId="36de773a19a3c349" providerId="LiveId" clId="{9FBDCF63-9517-4231-93BC-7240AD274F71}" dt="2022-06-04T05:36:19.108" v="4575"/>
          <ac:grpSpMkLst>
            <pc:docMk/>
            <pc:sldMk cId="995140434" sldId="283"/>
            <ac:grpSpMk id="18" creationId="{75599B79-01F3-28AE-224A-9E4234B8C3E7}"/>
          </ac:grpSpMkLst>
        </pc:grpChg>
        <pc:grpChg chg="add mod">
          <ac:chgData name="정 윤수" userId="36de773a19a3c349" providerId="LiveId" clId="{9FBDCF63-9517-4231-93BC-7240AD274F71}" dt="2022-06-10T02:03:33.960" v="4717" actId="1076"/>
          <ac:grpSpMkLst>
            <pc:docMk/>
            <pc:sldMk cId="995140434" sldId="283"/>
            <ac:grpSpMk id="22" creationId="{837F059F-2F4F-B0DC-8772-CDB8C3B3EE65}"/>
          </ac:grpSpMkLst>
        </pc:grpChg>
        <pc:grpChg chg="mod">
          <ac:chgData name="정 윤수" userId="36de773a19a3c349" providerId="LiveId" clId="{9FBDCF63-9517-4231-93BC-7240AD274F71}" dt="2022-06-10T02:04:12.585" v="4739"/>
          <ac:grpSpMkLst>
            <pc:docMk/>
            <pc:sldMk cId="995140434" sldId="283"/>
            <ac:grpSpMk id="34" creationId="{35AB2D15-4A8D-03BE-47CA-775EA1FA91CB}"/>
          </ac:grpSpMkLst>
        </pc:grpChg>
        <pc:grpChg chg="del mod">
          <ac:chgData name="정 윤수" userId="36de773a19a3c349" providerId="LiveId" clId="{9FBDCF63-9517-4231-93BC-7240AD274F71}" dt="2022-06-10T02:04:22.794" v="4752"/>
          <ac:grpSpMkLst>
            <pc:docMk/>
            <pc:sldMk cId="995140434" sldId="283"/>
            <ac:grpSpMk id="41" creationId="{AFC4703A-7FFE-4BC4-3B46-00A5A3C7D8B4}"/>
          </ac:grpSpMkLst>
        </pc:grpChg>
        <pc:grpChg chg="del mod">
          <ac:chgData name="정 윤수" userId="36de773a19a3c349" providerId="LiveId" clId="{9FBDCF63-9517-4231-93BC-7240AD274F71}" dt="2022-06-10T02:07:07.973" v="4759" actId="478"/>
          <ac:grpSpMkLst>
            <pc:docMk/>
            <pc:sldMk cId="995140434" sldId="283"/>
            <ac:grpSpMk id="46" creationId="{68B9A139-1D4C-3F83-9C49-4D8BC6573FD1}"/>
          </ac:grpSpMkLst>
        </pc:grpChg>
        <pc:grpChg chg="mod">
          <ac:chgData name="정 윤수" userId="36de773a19a3c349" providerId="LiveId" clId="{9FBDCF63-9517-4231-93BC-7240AD274F71}" dt="2022-06-10T02:07:42.027" v="4774"/>
          <ac:grpSpMkLst>
            <pc:docMk/>
            <pc:sldMk cId="995140434" sldId="283"/>
            <ac:grpSpMk id="55" creationId="{B8518640-3659-0B5E-1249-862FB94B71D9}"/>
          </ac:grpSpMkLst>
        </pc:grpChg>
        <pc:grpChg chg="mod">
          <ac:chgData name="정 윤수" userId="36de773a19a3c349" providerId="LiveId" clId="{9FBDCF63-9517-4231-93BC-7240AD274F71}" dt="2022-06-10T02:08:01.234" v="4788"/>
          <ac:grpSpMkLst>
            <pc:docMk/>
            <pc:sldMk cId="995140434" sldId="283"/>
            <ac:grpSpMk id="62" creationId="{4B50FFE9-921E-9EFC-9B40-8731835E9D1E}"/>
          </ac:grpSpMkLst>
        </pc:grpChg>
        <pc:grpChg chg="mod">
          <ac:chgData name="정 윤수" userId="36de773a19a3c349" providerId="LiveId" clId="{9FBDCF63-9517-4231-93BC-7240AD274F71}" dt="2022-06-10T02:08:13.791" v="4792"/>
          <ac:grpSpMkLst>
            <pc:docMk/>
            <pc:sldMk cId="995140434" sldId="283"/>
            <ac:grpSpMk id="65" creationId="{E2A1F470-B746-DF03-2DD4-423BFE084E6A}"/>
          </ac:grpSpMkLst>
        </pc:grpChg>
        <pc:grpChg chg="mod">
          <ac:chgData name="정 윤수" userId="36de773a19a3c349" providerId="LiveId" clId="{9FBDCF63-9517-4231-93BC-7240AD274F71}" dt="2022-06-10T02:08:22.159" v="4795"/>
          <ac:grpSpMkLst>
            <pc:docMk/>
            <pc:sldMk cId="995140434" sldId="283"/>
            <ac:grpSpMk id="68" creationId="{B21C12D4-3364-F4A8-E5BC-F284E56EF364}"/>
          </ac:grpSpMkLst>
        </pc:grpChg>
        <pc:picChg chg="add mod">
          <ac:chgData name="정 윤수" userId="36de773a19a3c349" providerId="LiveId" clId="{9FBDCF63-9517-4231-93BC-7240AD274F71}" dt="2022-06-04T02:51:00.405" v="3885" actId="1076"/>
          <ac:picMkLst>
            <pc:docMk/>
            <pc:sldMk cId="995140434" sldId="283"/>
            <ac:picMk id="3" creationId="{994DAB86-A6DC-047A-7C7A-D93F1EA64FC9}"/>
          </ac:picMkLst>
        </pc:picChg>
        <pc:picChg chg="add mod">
          <ac:chgData name="정 윤수" userId="36de773a19a3c349" providerId="LiveId" clId="{9FBDCF63-9517-4231-93BC-7240AD274F71}" dt="2022-06-10T02:06:56.698" v="4758" actId="1076"/>
          <ac:picMkLst>
            <pc:docMk/>
            <pc:sldMk cId="995140434" sldId="283"/>
            <ac:picMk id="4" creationId="{C29FA95E-BF90-5C47-1F3A-12DFE51D4644}"/>
          </ac:picMkLst>
        </pc:picChg>
        <pc:picChg chg="del mod">
          <ac:chgData name="정 윤수" userId="36de773a19a3c349" providerId="LiveId" clId="{9FBDCF63-9517-4231-93BC-7240AD274F71}" dt="2022-06-04T05:54:53.072" v="4653" actId="478"/>
          <ac:picMkLst>
            <pc:docMk/>
            <pc:sldMk cId="995140434" sldId="283"/>
            <ac:picMk id="10" creationId="{F21B0F81-40B1-EA41-105E-5C7B4525BF37}"/>
          </ac:picMkLst>
        </pc:picChg>
        <pc:picChg chg="add mod ord">
          <ac:chgData name="정 윤수" userId="36de773a19a3c349" providerId="LiveId" clId="{9FBDCF63-9517-4231-93BC-7240AD274F71}" dt="2022-06-10T02:06:51.542" v="4756" actId="14100"/>
          <ac:picMkLst>
            <pc:docMk/>
            <pc:sldMk cId="995140434" sldId="283"/>
            <ac:picMk id="31" creationId="{C660A2F0-AA8F-A759-A3AF-00770329FE28}"/>
          </ac:picMkLst>
        </pc:picChg>
        <pc:inkChg chg="add del mod">
          <ac:chgData name="정 윤수" userId="36de773a19a3c349" providerId="LiveId" clId="{9FBDCF63-9517-4231-93BC-7240AD274F71}" dt="2022-06-10T02:03:53.209" v="4725" actId="9405"/>
          <ac:inkMkLst>
            <pc:docMk/>
            <pc:sldMk cId="995140434" sldId="283"/>
            <ac:inkMk id="2" creationId="{0C872EF7-C556-61B3-9E28-3CA0BDF409CB}"/>
          </ac:inkMkLst>
        </pc:inkChg>
        <pc:inkChg chg="add del mod">
          <ac:chgData name="정 윤수" userId="36de773a19a3c349" providerId="LiveId" clId="{9FBDCF63-9517-4231-93BC-7240AD274F71}" dt="2022-06-10T02:03:52.902" v="4724"/>
          <ac:inkMkLst>
            <pc:docMk/>
            <pc:sldMk cId="995140434" sldId="283"/>
            <ac:inkMk id="6" creationId="{847CE995-3A45-1D20-348F-D93B14A912AE}"/>
          </ac:inkMkLst>
        </pc:inkChg>
        <pc:inkChg chg="add del mod">
          <ac:chgData name="정 윤수" userId="36de773a19a3c349" providerId="LiveId" clId="{9FBDCF63-9517-4231-93BC-7240AD274F71}" dt="2022-06-10T02:07:15.986" v="4760"/>
          <ac:inkMkLst>
            <pc:docMk/>
            <pc:sldMk cId="995140434" sldId="283"/>
            <ac:inkMk id="10" creationId="{574ACC10-1BCD-83A7-24F9-80E18D902B13}"/>
          </ac:inkMkLst>
        </pc:inkChg>
        <pc:inkChg chg="add del mod">
          <ac:chgData name="정 윤수" userId="36de773a19a3c349" providerId="LiveId" clId="{9FBDCF63-9517-4231-93BC-7240AD274F71}" dt="2022-06-10T02:04:04.564" v="4734"/>
          <ac:inkMkLst>
            <pc:docMk/>
            <pc:sldMk cId="995140434" sldId="283"/>
            <ac:inkMk id="12" creationId="{53C71BA1-9C5E-83D1-F3BF-9A93598AD745}"/>
          </ac:inkMkLst>
        </pc:inkChg>
        <pc:inkChg chg="add del mod">
          <ac:chgData name="정 윤수" userId="36de773a19a3c349" providerId="LiveId" clId="{9FBDCF63-9517-4231-93BC-7240AD274F71}" dt="2022-06-10T02:04:04.281" v="4732"/>
          <ac:inkMkLst>
            <pc:docMk/>
            <pc:sldMk cId="995140434" sldId="283"/>
            <ac:inkMk id="16" creationId="{5AB7A6CC-6353-39D5-FC6C-3CC5FCA0A90B}"/>
          </ac:inkMkLst>
        </pc:inkChg>
        <pc:inkChg chg="add del mod">
          <ac:chgData name="정 윤수" userId="36de773a19a3c349" providerId="LiveId" clId="{9FBDCF63-9517-4231-93BC-7240AD274F71}" dt="2022-06-10T02:04:12.748" v="4740" actId="9405"/>
          <ac:inkMkLst>
            <pc:docMk/>
            <pc:sldMk cId="995140434" sldId="283"/>
            <ac:inkMk id="32" creationId="{ABA8BF93-4684-4E60-057A-EEE951D05E26}"/>
          </ac:inkMkLst>
        </pc:inkChg>
        <pc:inkChg chg="add del mod">
          <ac:chgData name="정 윤수" userId="36de773a19a3c349" providerId="LiveId" clId="{9FBDCF63-9517-4231-93BC-7240AD274F71}" dt="2022-06-10T02:04:12.585" v="4739"/>
          <ac:inkMkLst>
            <pc:docMk/>
            <pc:sldMk cId="995140434" sldId="283"/>
            <ac:inkMk id="33" creationId="{B2FFE9E1-4C73-D209-AF08-FDA4482BB47C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35" creationId="{712C1DF7-5ECB-9669-0700-FFA293C33E0B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36" creationId="{F58C2A88-AF9E-BB0E-CBF0-1020FC97B044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37" creationId="{4E132877-F4B4-51B4-03A9-65ABE0C0D734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38" creationId="{3DB17CEC-7071-9DE6-DE0B-A649F9E229B8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39" creationId="{F1FF746A-FC46-A357-BF32-FCE7255E7C04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40" creationId="{2FB57EB4-FE46-9952-81FD-CC52756964DA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42" creationId="{F8B3B6B2-1EC6-9D04-D9F9-828E2FACA121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43" creationId="{2BE9AF14-59F1-97B1-D378-6549E728E561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44" creationId="{7A350DB5-7D0E-23F6-BC34-9523458FF771}"/>
          </ac:inkMkLst>
        </pc:inkChg>
        <pc:inkChg chg="add mod">
          <ac:chgData name="정 윤수" userId="36de773a19a3c349" providerId="LiveId" clId="{9FBDCF63-9517-4231-93BC-7240AD274F71}" dt="2022-06-10T02:04:22.794" v="4752"/>
          <ac:inkMkLst>
            <pc:docMk/>
            <pc:sldMk cId="995140434" sldId="283"/>
            <ac:inkMk id="45" creationId="{B5701422-5122-E996-8826-8EF947D06A58}"/>
          </ac:inkMkLst>
        </pc:inkChg>
        <pc:inkChg chg="add del">
          <ac:chgData name="정 윤수" userId="36de773a19a3c349" providerId="LiveId" clId="{9FBDCF63-9517-4231-93BC-7240AD274F71}" dt="2022-06-10T02:07:22.564" v="4764" actId="9405"/>
          <ac:inkMkLst>
            <pc:docMk/>
            <pc:sldMk cId="995140434" sldId="283"/>
            <ac:inkMk id="47" creationId="{7EE2B832-399E-C0DA-183B-F1DDA81E7E96}"/>
          </ac:inkMkLst>
        </pc:inkChg>
        <pc:inkChg chg="add del">
          <ac:chgData name="정 윤수" userId="36de773a19a3c349" providerId="LiveId" clId="{9FBDCF63-9517-4231-93BC-7240AD274F71}" dt="2022-06-10T02:07:22.377" v="4763" actId="9405"/>
          <ac:inkMkLst>
            <pc:docMk/>
            <pc:sldMk cId="995140434" sldId="283"/>
            <ac:inkMk id="48" creationId="{69CE58AE-D3BC-5FF2-81BE-852EE8166784}"/>
          </ac:inkMkLst>
        </pc:inkChg>
        <pc:inkChg chg="add del mod">
          <ac:chgData name="정 윤수" userId="36de773a19a3c349" providerId="LiveId" clId="{9FBDCF63-9517-4231-93BC-7240AD274F71}" dt="2022-06-10T02:07:43.744" v="4778" actId="9405"/>
          <ac:inkMkLst>
            <pc:docMk/>
            <pc:sldMk cId="995140434" sldId="283"/>
            <ac:inkMk id="49" creationId="{58BA6B45-2E86-B47C-6254-F49811C6586D}"/>
          </ac:inkMkLst>
        </pc:inkChg>
        <pc:inkChg chg="add del mod">
          <ac:chgData name="정 윤수" userId="36de773a19a3c349" providerId="LiveId" clId="{9FBDCF63-9517-4231-93BC-7240AD274F71}" dt="2022-06-10T02:07:43.509" v="4777" actId="9405"/>
          <ac:inkMkLst>
            <pc:docMk/>
            <pc:sldMk cId="995140434" sldId="283"/>
            <ac:inkMk id="50" creationId="{C1674AEB-B80B-9573-2EB1-26D1ACAF8743}"/>
          </ac:inkMkLst>
        </pc:inkChg>
        <pc:inkChg chg="add del mod">
          <ac:chgData name="정 윤수" userId="36de773a19a3c349" providerId="LiveId" clId="{9FBDCF63-9517-4231-93BC-7240AD274F71}" dt="2022-06-10T02:07:43.108" v="4776" actId="9405"/>
          <ac:inkMkLst>
            <pc:docMk/>
            <pc:sldMk cId="995140434" sldId="283"/>
            <ac:inkMk id="51" creationId="{284DEC89-3AE5-19D5-FFE3-812FA0B1E2DC}"/>
          </ac:inkMkLst>
        </pc:inkChg>
        <pc:inkChg chg="add del mod">
          <ac:chgData name="정 윤수" userId="36de773a19a3c349" providerId="LiveId" clId="{9FBDCF63-9517-4231-93BC-7240AD274F71}" dt="2022-06-10T02:07:42.621" v="4775" actId="9405"/>
          <ac:inkMkLst>
            <pc:docMk/>
            <pc:sldMk cId="995140434" sldId="283"/>
            <ac:inkMk id="52" creationId="{8B06BB8D-1045-21D8-5022-D4BF831F18BD}"/>
          </ac:inkMkLst>
        </pc:inkChg>
        <pc:inkChg chg="add del mod">
          <ac:chgData name="정 윤수" userId="36de773a19a3c349" providerId="LiveId" clId="{9FBDCF63-9517-4231-93BC-7240AD274F71}" dt="2022-06-10T02:07:42.027" v="4774"/>
          <ac:inkMkLst>
            <pc:docMk/>
            <pc:sldMk cId="995140434" sldId="283"/>
            <ac:inkMk id="53" creationId="{800CAFB3-AA35-4822-682E-2BAD3833D346}"/>
          </ac:inkMkLst>
        </pc:inkChg>
        <pc:inkChg chg="add del">
          <ac:chgData name="정 윤수" userId="36de773a19a3c349" providerId="LiveId" clId="{9FBDCF63-9517-4231-93BC-7240AD274F71}" dt="2022-06-10T02:07:41.882" v="4771" actId="9405"/>
          <ac:inkMkLst>
            <pc:docMk/>
            <pc:sldMk cId="995140434" sldId="283"/>
            <ac:inkMk id="54" creationId="{A3DC9FF8-6BE6-8DE1-BA84-176D6223D413}"/>
          </ac:inkMkLst>
        </pc:inkChg>
        <pc:inkChg chg="add del">
          <ac:chgData name="정 윤수" userId="36de773a19a3c349" providerId="LiveId" clId="{9FBDCF63-9517-4231-93BC-7240AD274F71}" dt="2022-06-10T02:07:49.376" v="4780" actId="9405"/>
          <ac:inkMkLst>
            <pc:docMk/>
            <pc:sldMk cId="995140434" sldId="283"/>
            <ac:inkMk id="56" creationId="{4656A91A-9007-09DB-1CF1-999AF7A69171}"/>
          </ac:inkMkLst>
        </pc:inkChg>
        <pc:inkChg chg="add">
          <ac:chgData name="정 윤수" userId="36de773a19a3c349" providerId="LiveId" clId="{9FBDCF63-9517-4231-93BC-7240AD274F71}" dt="2022-06-10T02:07:52.256" v="4781" actId="9405"/>
          <ac:inkMkLst>
            <pc:docMk/>
            <pc:sldMk cId="995140434" sldId="283"/>
            <ac:inkMk id="57" creationId="{B2ED6851-70C7-1EAB-A0AC-461682B9D14D}"/>
          </ac:inkMkLst>
        </pc:inkChg>
        <pc:inkChg chg="add mod">
          <ac:chgData name="정 윤수" userId="36de773a19a3c349" providerId="LiveId" clId="{9FBDCF63-9517-4231-93BC-7240AD274F71}" dt="2022-06-10T02:08:01.234" v="4788"/>
          <ac:inkMkLst>
            <pc:docMk/>
            <pc:sldMk cId="995140434" sldId="283"/>
            <ac:inkMk id="58" creationId="{0488B003-85AC-DFE4-B4B0-ED11E4F89831}"/>
          </ac:inkMkLst>
        </pc:inkChg>
        <pc:inkChg chg="add mod">
          <ac:chgData name="정 윤수" userId="36de773a19a3c349" providerId="LiveId" clId="{9FBDCF63-9517-4231-93BC-7240AD274F71}" dt="2022-06-10T02:08:01.234" v="4788"/>
          <ac:inkMkLst>
            <pc:docMk/>
            <pc:sldMk cId="995140434" sldId="283"/>
            <ac:inkMk id="59" creationId="{3B20D560-0B85-8281-6C7F-7014FD0CFD9D}"/>
          </ac:inkMkLst>
        </pc:inkChg>
        <pc:inkChg chg="add del mod">
          <ac:chgData name="정 윤수" userId="36de773a19a3c349" providerId="LiveId" clId="{9FBDCF63-9517-4231-93BC-7240AD274F71}" dt="2022-06-10T02:08:01.402" v="4789" actId="9405"/>
          <ac:inkMkLst>
            <pc:docMk/>
            <pc:sldMk cId="995140434" sldId="283"/>
            <ac:inkMk id="60" creationId="{5A3F04FB-BA18-A4C9-2DF2-CF9E8FB4EB2D}"/>
          </ac:inkMkLst>
        </pc:inkChg>
        <pc:inkChg chg="add del mod">
          <ac:chgData name="정 윤수" userId="36de773a19a3c349" providerId="LiveId" clId="{9FBDCF63-9517-4231-93BC-7240AD274F71}" dt="2022-06-10T02:08:01.234" v="4788"/>
          <ac:inkMkLst>
            <pc:docMk/>
            <pc:sldMk cId="995140434" sldId="283"/>
            <ac:inkMk id="61" creationId="{91E133D5-25D5-977D-769A-93BEEC2DA71C}"/>
          </ac:inkMkLst>
        </pc:inkChg>
        <pc:inkChg chg="add mod">
          <ac:chgData name="정 윤수" userId="36de773a19a3c349" providerId="LiveId" clId="{9FBDCF63-9517-4231-93BC-7240AD274F71}" dt="2022-06-10T02:08:13.791" v="4792"/>
          <ac:inkMkLst>
            <pc:docMk/>
            <pc:sldMk cId="995140434" sldId="283"/>
            <ac:inkMk id="63" creationId="{16D63AE8-7F4B-CA81-7711-8994F01CEF4B}"/>
          </ac:inkMkLst>
        </pc:inkChg>
        <pc:inkChg chg="add mod">
          <ac:chgData name="정 윤수" userId="36de773a19a3c349" providerId="LiveId" clId="{9FBDCF63-9517-4231-93BC-7240AD274F71}" dt="2022-06-10T02:08:13.791" v="4792"/>
          <ac:inkMkLst>
            <pc:docMk/>
            <pc:sldMk cId="995140434" sldId="283"/>
            <ac:inkMk id="64" creationId="{5B788B8B-DA2D-6FBF-4772-F4E14E1ABA46}"/>
          </ac:inkMkLst>
        </pc:inkChg>
        <pc:inkChg chg="add mod">
          <ac:chgData name="정 윤수" userId="36de773a19a3c349" providerId="LiveId" clId="{9FBDCF63-9517-4231-93BC-7240AD274F71}" dt="2022-06-10T02:08:22.159" v="4795"/>
          <ac:inkMkLst>
            <pc:docMk/>
            <pc:sldMk cId="995140434" sldId="283"/>
            <ac:inkMk id="66" creationId="{32B6D0FC-EA97-AD7D-23B8-1462204C3D94}"/>
          </ac:inkMkLst>
        </pc:inkChg>
        <pc:inkChg chg="add mod">
          <ac:chgData name="정 윤수" userId="36de773a19a3c349" providerId="LiveId" clId="{9FBDCF63-9517-4231-93BC-7240AD274F71}" dt="2022-06-10T02:08:22.159" v="4795"/>
          <ac:inkMkLst>
            <pc:docMk/>
            <pc:sldMk cId="995140434" sldId="283"/>
            <ac:inkMk id="67" creationId="{7F20144B-DBBD-3CBF-3E13-789EC79A4671}"/>
          </ac:inkMkLst>
        </pc:inkChg>
        <pc:cxnChg chg="mod">
          <ac:chgData name="정 윤수" userId="36de773a19a3c349" providerId="LiveId" clId="{9FBDCF63-9517-4231-93BC-7240AD274F71}" dt="2022-06-04T02:50:42.930" v="3882" actId="478"/>
          <ac:cxnSpMkLst>
            <pc:docMk/>
            <pc:sldMk cId="995140434" sldId="283"/>
            <ac:cxnSpMk id="15" creationId="{8AE9E17E-1F20-6C7A-AAFA-5FBD40633579}"/>
          </ac:cxnSpMkLst>
        </pc:cxnChg>
        <pc:cxnChg chg="mod">
          <ac:chgData name="정 윤수" userId="36de773a19a3c349" providerId="LiveId" clId="{9FBDCF63-9517-4231-93BC-7240AD274F71}" dt="2022-06-04T02:50:44.684" v="3883"/>
          <ac:cxnSpMkLst>
            <pc:docMk/>
            <pc:sldMk cId="995140434" sldId="283"/>
            <ac:cxnSpMk id="23" creationId="{69F2C76F-E199-0201-2590-A30F50B03125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02:07:52.2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2 8 0 0,'-22'-2'10813'0'0,"35"16"-10434"0"0,15 17-51 0 0,41 57 1 0 0,-41-49-145 0 0,-18-27-63 0 0,0 0 0 0 0,-1 1 0 0 0,-1 1-1 0 0,0 0 1 0 0,-1 0 0 0 0,0 0 0 0 0,-1 1-1 0 0,7 26 1 0 0,-7-17-5 0 0,1-1 1 0 0,1 0-1 0 0,21 41 1 0 0,21 38 17 0 0,56 90 269 0 0,-2-21-398 0 0,-81-128-34 0 0,-13-26 32 0 0,-1 0-1 0 0,11 29 1 0 0,-16-36 70 0 0,-3-4-137 0 0,0-8 710 0 0,-26-40-111 0 0,-24-33-512 0 0,8 11 45 0 0,-43-87 1 0 0,1 7 26 0 0,0-2 8 0 0,63 107-121 0 0,-52-72 0 0 0,13 20 4 0 0,-33-82 536 0 0,162 269-128 0 0,-58-79-375 0 0,-2 0 0 0 0,13 29 0 0 0,-14-28-28 0 0,0 0-1 0 0,17 25 1 0 0,18 20-278 0 0,-4 3-1 0 0,39 85 0 0 0,66 94-5500 0 0,-89-166 3299 0 0,-38-57 904 0 0,-1 2-1 0 0,0 0 1 0 0,13 29-1 0 0,-26-42 638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02:07:56.1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15 80 0 0,'-25'-15'9391'0'0,"77"41"-7841"0"0,176 78-684 0 0,-54-22-760 0 0,-155-72 78 0 0,-39-12 107 0 0,-39-14-71 0 0,59 16-224 0 0,-24-8 4 0 0,0-2 1 0 0,1-1-1 0 0,1-1 0 0 0,-36-25 1 0 0,-2-1 41 0 0,46 30-9 0 0,8 4-8 0 0,1 0 0 0 0,-1 1 0 0 0,0 0 0 0 0,0 0 0 0 0,0 0 0 0 0,-1 1 1 0 0,1 0-1 0 0,-8-2 0 0 0,33 9-46 0 0,0 1 1 0 0,0 1-1 0 0,0 0 0 0 0,17 11 1 0 0,7 1 44 0 0,38 21-50 0 0,-1 4 0 0 0,-2 4 0 0 0,96 77-1 0 0,-152-109 5 0 0,8 9 35 0 0,-25-19-95 0 0,1-1 0 0 0,0 0 0 0 0,0 0 0 0 0,0 0 0 0 0,1-1 0 0 0,-1 0 0 0 0,12 4 1 0 0,-27-14-56 0 0,1-1 0 0 0,0 0 1 0 0,0-1-1 0 0,-8-10 0 0 0,-28-27 167 0 0,-1 6-10 0 0,-2 2 0 0 0,-80-49 0 0 0,112 78 10 0 0,10 6 50 0 0,1 0 0 0 0,-1-1 0 0 0,0 1 0 0 0,1-1 0 0 0,-1 0 0 0 0,1 0 0 0 0,0 0 0 0 0,-7-9 0 0 0,67 32 57 0 0,-33-8-31 0 0,303 158 271 0 0,-52-24-451 0 0,-203-118 6 0 0,-52-22-147 0 0,-2 0 0 0 0,1 2 0 0 0,-1 0-1 0 0,30 19 1 0 0,-79-33-399 0 0,-25-12 13 0 0,-4-8 469 0 0,2-3 0 0 0,-71-46 0 0 0,112 65 129 0 0,-36-23 443 0 0,-54-44-1 0 0,92 63-67 0 0,23 16-126 0 0,32 19-101 0 0,-34-18-166 0 0,108 56 212 0 0,224 82-1 0 0,-165-82-243 0 0,-162-54 482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02:07:59.0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86 2633 0 0,'-8'-9'11189'0'0,"8"9"-10985"0"0,0-1 0 0 0,1 0 0 0 0,-1 1 0 0 0,0-1 0 0 0,1 1 0 0 0,-1-1-1 0 0,1 1 1 0 0,-1-1 0 0 0,1 1 0 0 0,-1 0 0 0 0,1-1 0 0 0,-1 1 0 0 0,1 0 0 0 0,-1-1 0 0 0,1 1 0 0 0,0 0 0 0 0,-1-1 0 0 0,1 1-1 0 0,-1 0 1 0 0,1 0 0 0 0,0 0 0 0 0,-1 0 0 0 0,2 0 0 0 0,5-1 54 0 0,0 0 0 0 0,-1-1-1 0 0,1 1 1 0 0,0-1 0 0 0,-1-1 0 0 0,0 1 0 0 0,1-1-1 0 0,-1 0 1 0 0,0 0 0 0 0,0-1 0 0 0,6-5 0 0 0,-7 5-166 0 0,1 0 1 0 0,0 1-1 0 0,0-1 1 0 0,0 1-1 0 0,1 0 1 0 0,-1 0-1 0 0,1 1 1 0 0,-1 0-1 0 0,1 0 1 0 0,0 1-1 0 0,8-1 1 0 0,-5 1-45 0 0,0 1 0 0 0,0 0 0 0 0,0 1 0 0 0,0 0 0 0 0,-1 1 0 0 0,1 0 0 0 0,0 0 0 0 0,-1 1 0 0 0,1 0 0 0 0,-1 1 0 0 0,15 8 0 0 0,-10-3 16 0 0,0 0 0 0 0,-1 1 0 0 0,0 1 0 0 0,19 21 0 0 0,-21-22-22 0 0,10 11 5 0 0,-7-8-33 0 0,0 1-1 0 0,-1 1 0 0 0,11 16 0 0 0,-1-3 99 0 0,-19-23-100 0 0,1 0 0 0 0,-1 0 1 0 0,0 1-1 0 0,0-1 0 0 0,0 1 1 0 0,3 9-1 0 0,10 23 30 0 0,41 68 1 0 0,-54-99-20 0 0,0 1 0 0 0,0-1-1 0 0,-1 1 1 0 0,0-1 0 0 0,-1 1-1 0 0,1 0 1 0 0,-2 0 0 0 0,1 1-1 0 0,-1-1 1 0 0,0 0 0 0 0,0 12-1 0 0,-3 1-20 0 0,-1 0 1 0 0,-1 0-1 0 0,-6 23 0 0 0,6-29-21 0 0,1-6-107 0 0,0-1 1 0 0,0 1 0 0 0,0-1-1 0 0,-8 12 1 0 0,-8 3-2850 0 0,-5-13-6449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02:08:10.6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16 80 0 0,'-18'-15'12005'0'0,"25"31"-9839"0"0,19 31-2158 0 0,-1-2 25 0 0,48 67-1 0 0,-51-65-178 0 0,-123-145 106 0 0,91 88 84 0 0,0-1 1 0 0,1-1 0 0 0,0 1-1 0 0,0-2 1 0 0,1 1 0 0 0,1-1-1 0 0,-11-25 1 0 0,19 38-41 0 0,-1 0 1 0 0,0 0-1 0 0,0 0 1 0 0,0 0-1 0 0,0 0 1 0 0,1 0-1 0 0,-1 0 0 0 0,0 0 1 0 0,0 0-1 0 0,0 0 1 0 0,0 0-1 0 0,0 0 0 0 0,1 0 1 0 0,-1 0-1 0 0,0 0 1 0 0,0 0-1 0 0,0 0 0 0 0,0 0 1 0 0,1 0-1 0 0,-1 0 1 0 0,0 0-1 0 0,0 0 0 0 0,0 0 1 0 0,0-1-1 0 0,0 1 1 0 0,0 0-1 0 0,0 0 0 0 0,1 0 1 0 0,-1 0-1 0 0,0 0 1 0 0,0 0-1 0 0,0-1 0 0 0,0 1 1 0 0,0 0-1 0 0,0 0 1 0 0,0 0-1 0 0,0 0 0 0 0,0 0 1 0 0,0-1-1 0 0,0 1 1 0 0,0 0-1 0 0,0 0 0 0 0,0 0 1 0 0,0 0-1 0 0,0 0 1 0 0,0-1-1 0 0,0 1 0 0 0,0 0 1 0 0,0 0-1 0 0,0 0 1 0 0,0 0-1 0 0,0-1 0 0 0,0 1 1 0 0,0 0-1 0 0,0 0 1 0 0,20 18 30 0 0,22 34 57 0 0,-19-17-65 0 0,29 34 1 0 0,-33-47-19 0 0,-1 2 0 0 0,-1 0 0 0 0,27 52 1 0 0,-33-54 28 0 0,1-1 0 0 0,21 28 1 0 0,3 5 542 0 0,34 74-248 0 0,-52-99-303 0 0,-12-20-10 0 0,0 0 0 0 0,0 0 0 0 0,-1 1 0 0 0,0 0 0 0 0,0 0 0 0 0,2 12-1 0 0,-5-18-16 0 0,0 0-1 0 0,0 0 0 0 0,0-1 0 0 0,1 1 0 0 0,-1-1 0 0 0,1 1 0 0 0,0-1 0 0 0,0 0 0 0 0,0 0 1 0 0,4 2-1 0 0,1 3 38 0 0,4 18-246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02:08:12.6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58 168 0 0,'6'-11'10781'0'0,"-5"11"-10422"0"0,26-17 3190 0 0,29-7-2104 0 0,-40 22-1229 0 0,1 0-1 0 0,-1 1 0 0 0,1 1 1 0 0,0 0-1 0 0,0 2 1 0 0,-1 0-1 0 0,1 1 1 0 0,-1 0-1 0 0,0 1 1 0 0,27 11-1 0 0,-30-8-144 0 0,-1 0 1 0 0,1 1-1 0 0,-2 0 0 0 0,1 1 0 0 0,-1 0 1 0 0,0 1-1 0 0,9 11 0 0 0,43 35 86 0 0,-58-52-136 0 0,1 1-1 0 0,-1 0 1 0 0,-1 0 0 0 0,1 0-1 0 0,-1 1 1 0 0,0-1 0 0 0,0 1 0 0 0,0 0-1 0 0,-1 0 1 0 0,0 1 0 0 0,0-1-1 0 0,-1 1 1 0 0,0-1 0 0 0,2 9 0 0 0,0 5 49 0 0,-1 0 0 0 0,-1 0 1 0 0,0 33-1 0 0,-4 64 133 0 0,0-103-175 0 0,0 1 1 0 0,0 0-1 0 0,-1-1 1 0 0,-1 0 0 0 0,-1 0-1 0 0,0 0 1 0 0,-1 0 0 0 0,-14 25-1 0 0,19-38-39 0 0,-12 40-2506 0 0,7-11-2519 0 0,1-7-3675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02:08:19.6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 2785 0 0,'12'-5'10318'0'0,"-11"5"-10060"0"0,28 10 1906 0 0,28 18-2538 0 0,-26-7 445 0 0,0 1 0 0 0,-2 2 0 0 0,0 1-1 0 0,28 33 1 0 0,-39-41-42 0 0,-37-23-212 0 0,0-1 1 0 0,0 0-1 0 0,1-2 0 0 0,-24-14 0 0 0,-70-78 233 0 0,96 89 142 0 0,34 25 179 0 0,36 26 151 0 0,-16-16-460 0 0,-2 1 1 0 0,-1 2-1 0 0,-1 1 0 0 0,-1 2 0 0 0,54 61 0 0 0,-26-27-20 0 0,-47-48-20 0 0,0 1 0 0 0,-2 1 1 0 0,0 1-1 0 0,12 21 0 0 0,-13-21 8 0 0,-3-4-85 0 0,-8-12-149 0 0,-5-5-195 0 0,-17-12 188 0 0,0-1 0 0 0,2-2 1 0 0,0 1-1 0 0,1-2 0 0 0,0-1 0 0 0,2 0 1 0 0,1-1-1 0 0,0-1 0 0 0,2-1 1 0 0,-17-32-1 0 0,30 52 268 0 0,-1 1 0 0 0,1-1 1 0 0,0 0-1 0 0,0-1 0 0 0,0 1 0 0 0,0 0 1 0 0,1 0-1 0 0,-1 0 0 0 0,1 0 0 0 0,0-6 1 0 0,0 8-44 0 0,0 1 1 0 0,0 0 0 0 0,0-1 0 0 0,0 1-1 0 0,0-1 1 0 0,1 1 0 0 0,-1 0 0 0 0,0-1-1 0 0,0 1 1 0 0,1 0 0 0 0,-1 0 0 0 0,0-1-1 0 0,0 1 1 0 0,1 0 0 0 0,-1 0 0 0 0,0-1-1 0 0,1 1 1 0 0,-1 0 0 0 0,0 0 0 0 0,1 0-1 0 0,-1-1 1 0 0,0 1 0 0 0,1 0 0 0 0,-1 0-1 0 0,1 0 1 0 0,-1 0 0 0 0,0 0 0 0 0,1 0-1 0 0,-1 0 1 0 0,1 0 0 0 0,23 8 231 0 0,10 11-29 0 0,-2 2 0 0 0,-1 1 0 0 0,0 1 0 0 0,27 29 0 0 0,-21-14-44 0 0,-1 2 0 0 0,-2 2 1 0 0,44 69-1 0 0,-78-111-159 0 0,0 0-1 0 0,0 0 1 0 0,1 0 0 0 0,-1 1-1 0 0,0-1 1 0 0,0 0-1 0 0,0 0 1 0 0,1 0 0 0 0,-1 0-1 0 0,0 0 1 0 0,0 1-1 0 0,0-1 1 0 0,1 0 0 0 0,-1 0-1 0 0,0 0 1 0 0,0 1-1 0 0,0-1 1 0 0,0 0 0 0 0,0 0-1 0 0,0 0 1 0 0,0 1-1 0 0,1-1 1 0 0,-1 0 0 0 0,0 0-1 0 0,0 1 1 0 0,0-1-1 0 0,0 0 1 0 0,0 0 0 0 0,0 1-1 0 0,0-1 1 0 0,0 0-1 0 0,0 0 1 0 0,0 1 0 0 0,0-1-1 0 0,0 0 1 0 0,-1 0-1 0 0,1 1 1 0 0,0-1 0 0 0,0 0-1 0 0,0 0 1 0 0,0 0 0 0 0,0 1-1 0 0,0-1 1 0 0,0 0-1 0 0,-1 0 1 0 0,1 0 0 0 0,0 1-1 0 0,0-1 1 0 0,0 0-1 0 0,-1 0 1 0 0,1 0 0 0 0,0 0-1 0 0,0 0 1 0 0,-1 1-1 0 0,-19-5-13 0 0,18 4-104 0 0,-12-7-24 0 0,-1 0-1 0 0,1-1 1 0 0,1-1-1 0 0,-1 0 1 0 0,1-1-1 0 0,1 0 1 0 0,0-1 0 0 0,-20-23-1 0 0,-18-11 71 0 0,38 35 120 0 0,0 1-1 0 0,1-1 1 0 0,1-1-1 0 0,-14-17 0 0 0,57 69 37 0 0,68 64-1 0 0,-70-75-59 0 0,69 91 128 0 0,-100-121-170 0 0,-35-32 1208 0 0,13 10-1174 0 0,1 0-1 0 0,1-2 1 0 0,-29-44 0 0 0,-12-16 14 0 0,34 53-23 0 0,-26-35 212 0 0,-3 3-1 0 0,-80-69 1 0 0,115 113-223 0 0,15 13 29 0 0,0 0 0 0 0,-1 1-1 0 0,0-1 1 0 0,0 1 0 0 0,0 1 0 0 0,0-1-1 0 0,-1 1 1 0 0,0 1 0 0 0,-12-5-1 0 0,79 58-495 0 0,-33-26 445 0 0,56 38 0 0 0,-57-45-7 0 0,-1 2 1 0 0,0 0-1 0 0,27 29 0 0 0,-7 0 40 0 0,59 72-70 0 0,-196-181 531 0 0,-14-28-134 0 0,-130-82 1 0 0,225 164-369 0 0,-13-11 657 0 0,28 13-793 0 0,16 2-914 0 0,-12 4-794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02:08:21.2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10 185 800 0 0,'-9'1'12433'0'0,"9"-1"-12282"0"0,0 0 1 0 0,0-1-1 0 0,0 1 1 0 0,2-7 3029 0 0,-1 6-3029 0 0,10-24 1284 0 0,-8 17-1322 0 0,1 0 1 0 0,-1 1-1 0 0,1-1 0 0 0,1 1 0 0 0,-1-1 0 0 0,1 1 1 0 0,1 1-1 0 0,-1-1 0 0 0,1 1 0 0 0,0 0 0 0 0,0 0 1 0 0,1 0-1 0 0,13-8 0 0 0,-10 9-80 0 0,3-3 18 0 0,1 1 0 0 0,0 0 0 0 0,27-9 0 0 0,-35 15-40 0 0,0 0 1 0 0,0 0-1 0 0,0 0 1 0 0,0 1-1 0 0,0 0 1 0 0,0 0-1 0 0,0 1 0 0 0,0-1 1 0 0,1 1-1 0 0,-2 1 1 0 0,1-1-1 0 0,0 1 1 0 0,7 3-1 0 0,20 7 76 0 0,-18-7-66 0 0,0 1-1 0 0,0 0 1 0 0,-1 0 0 0 0,0 2 0 0 0,0-1 0 0 0,-1 2 0 0 0,21 17 0 0 0,-25-17 14 0 0,-1 0 1 0 0,-1 0 0 0 0,1 1-1 0 0,-2 0 1 0 0,1 1-1 0 0,-1-1 1 0 0,-1 1 0 0 0,0 0-1 0 0,0 1 1 0 0,-1-1-1 0 0,-1 1 1 0 0,0 0 0 0 0,0 0-1 0 0,-1 0 1 0 0,-1 0-1 0 0,0 0 1 0 0,-1 23 0 0 0,-1-8 23 0 0,0 0 1 0 0,-2-1-1 0 0,-1 1 0 0 0,-1 0 1 0 0,-15 45-1 0 0,15-59 78 0 0,-1 0 0 0 0,0 0 0 0 0,-12 17 0 0 0,-6 11-4277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98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34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320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22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39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16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2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41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736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87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0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microsoft.com/office/2017/06/relationships/model3d" Target="../media/model3d2.glb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customXml" Target="../ink/ink5.xml"/><Relationship Id="rId1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12" Type="http://schemas.openxmlformats.org/officeDocument/2006/relationships/image" Target="../media/image20.png"/><Relationship Id="rId17" Type="http://schemas.openxmlformats.org/officeDocument/2006/relationships/customXml" Target="../ink/ink7.xml"/><Relationship Id="rId2" Type="http://schemas.openxmlformats.org/officeDocument/2006/relationships/image" Target="../media/image15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customXml" Target="../ink/ink3.xml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360770" y="3076947"/>
            <a:ext cx="7475413" cy="4631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srgbClr val="2574DB"/>
                </a:solidFill>
              </a:rPr>
              <a:t>가위바위보 놀이 시스템 </a:t>
            </a:r>
            <a:r>
              <a:rPr lang="ko-KR" altLang="en-US" sz="1200" b="1" kern="0" dirty="0">
                <a:solidFill>
                  <a:srgbClr val="5793E3"/>
                </a:solidFill>
              </a:rPr>
              <a:t>동아대학교 전자공학과</a:t>
            </a:r>
            <a:endParaRPr lang="en-US" altLang="ko-KR" sz="1200" b="1" kern="0" dirty="0">
              <a:solidFill>
                <a:srgbClr val="5793E3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200" b="1" kern="0" dirty="0">
                <a:solidFill>
                  <a:srgbClr val="5793E3"/>
                </a:solidFill>
              </a:rPr>
              <a:t>전자 응용 설계 기말 프로젝트</a:t>
            </a:r>
            <a:endParaRPr lang="en-US" altLang="ko-KR" sz="1200" b="1" kern="0" dirty="0">
              <a:solidFill>
                <a:srgbClr val="5793E3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srgbClr val="5793E3"/>
                </a:solidFill>
              </a:rPr>
              <a:t>1723522 </a:t>
            </a:r>
            <a:r>
              <a:rPr lang="ko-KR" altLang="en-US" sz="1200" b="1" kern="0" dirty="0">
                <a:solidFill>
                  <a:srgbClr val="5793E3"/>
                </a:solidFill>
              </a:rPr>
              <a:t>정윤수</a:t>
            </a:r>
            <a:endParaRPr lang="en-US" altLang="ko-KR" sz="1200" b="1" kern="0" dirty="0">
              <a:solidFill>
                <a:srgbClr val="5793E3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srgbClr val="5793E3"/>
                </a:solidFill>
              </a:rPr>
              <a:t>1723428 </a:t>
            </a:r>
            <a:r>
              <a:rPr lang="ko-KR" altLang="en-US" sz="1200" b="1" kern="0" dirty="0">
                <a:solidFill>
                  <a:srgbClr val="5793E3"/>
                </a:solidFill>
              </a:rPr>
              <a:t>임재훈</a:t>
            </a:r>
            <a:endParaRPr lang="en-US" altLang="ko-KR" sz="1200" b="1" kern="0" dirty="0">
              <a:solidFill>
                <a:srgbClr val="5793E3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srgbClr val="5793E3"/>
                </a:solidFill>
              </a:rPr>
              <a:t>1922647 </a:t>
            </a:r>
            <a:r>
              <a:rPr lang="ko-KR" altLang="en-US" sz="1200" b="1" kern="0" dirty="0">
                <a:solidFill>
                  <a:srgbClr val="5793E3"/>
                </a:solidFill>
              </a:rPr>
              <a:t>최진영</a:t>
            </a:r>
            <a:endParaRPr lang="en-US" altLang="ko-KR" sz="1200" b="1" kern="0" dirty="0">
              <a:solidFill>
                <a:srgbClr val="5793E3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srgbClr val="5793E3"/>
                </a:solidFill>
              </a:rPr>
              <a:t>1923046 </a:t>
            </a:r>
            <a:r>
              <a:rPr lang="ko-KR" altLang="en-US" sz="1200" b="1" kern="0" dirty="0">
                <a:solidFill>
                  <a:srgbClr val="5793E3"/>
                </a:solidFill>
              </a:rPr>
              <a:t>하은주</a:t>
            </a:r>
            <a:endParaRPr lang="en-US" altLang="ko-KR" sz="1200" b="1" kern="0" dirty="0">
              <a:solidFill>
                <a:srgbClr val="5793E3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ko-KR" altLang="en-US" sz="8800" b="1" kern="0" dirty="0">
              <a:solidFill>
                <a:srgbClr val="5793E3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536163" y="1759110"/>
            <a:ext cx="1167761" cy="1248700"/>
            <a:chOff x="304800" y="908050"/>
            <a:chExt cx="819150" cy="875926"/>
          </a:xfrm>
        </p:grpSpPr>
        <p:sp>
          <p:nvSpPr>
            <p:cNvPr id="54" name="대각선 방향의 모서리가 둥근 사각형 53"/>
            <p:cNvSpPr/>
            <p:nvPr/>
          </p:nvSpPr>
          <p:spPr>
            <a:xfrm>
              <a:off x="304800" y="995082"/>
              <a:ext cx="788894" cy="788894"/>
            </a:xfrm>
            <a:prstGeom prst="round2DiagRect">
              <a:avLst>
                <a:gd name="adj1" fmla="val 26286"/>
                <a:gd name="adj2" fmla="val 0"/>
              </a:avLst>
            </a:prstGeom>
            <a:solidFill>
              <a:srgbClr val="2574DB"/>
            </a:solidFill>
            <a:ln>
              <a:noFill/>
            </a:ln>
            <a:effectLst>
              <a:outerShdw blurRad="317500" dist="38100" dir="5400000" algn="t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solidFill>
                    <a:prstClr val="white"/>
                  </a:solidFill>
                </a:rPr>
                <a:t>6</a:t>
              </a:r>
              <a:r>
                <a:rPr lang="ko-KR" altLang="en-US" b="1" dirty="0">
                  <a:solidFill>
                    <a:prstClr val="white"/>
                  </a:solidFill>
                </a:rPr>
                <a:t>조</a:t>
              </a:r>
            </a:p>
          </p:txBody>
        </p:sp>
        <p:sp>
          <p:nvSpPr>
            <p:cNvPr id="55" name="타원 54"/>
            <p:cNvSpPr/>
            <p:nvPr/>
          </p:nvSpPr>
          <p:spPr>
            <a:xfrm>
              <a:off x="908050" y="908050"/>
              <a:ext cx="215900" cy="215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>
              <a:spLocks/>
            </p:cNvSpPr>
            <p:nvPr/>
          </p:nvSpPr>
          <p:spPr bwMode="auto">
            <a:xfrm>
              <a:off x="972835" y="980794"/>
              <a:ext cx="86329" cy="75555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400">
                <a:solidFill>
                  <a:srgbClr val="FF66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915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243" y="1016000"/>
            <a:ext cx="1505845" cy="79700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400" b="1" dirty="0">
                <a:solidFill>
                  <a:srgbClr val="2574DB"/>
                </a:solidFill>
              </a:rPr>
              <a:t>Main</a:t>
            </a:r>
            <a:endParaRPr lang="ko-KR" altLang="en-US" sz="14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203748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2574DB"/>
                </a:solidFill>
              </a:rPr>
              <a:t>Algorithm</a:t>
            </a:r>
          </a:p>
          <a:p>
            <a:pPr latinLnBrk="0">
              <a:lnSpc>
                <a:spcPct val="150000"/>
              </a:lnSpc>
              <a:defRPr/>
            </a:pP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9118FD-0393-995D-C066-8C5A8E8DC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6" y="1920954"/>
            <a:ext cx="11745570" cy="41539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71906F8-A55F-1F3D-2EC0-09B7E11F6932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5B620C-F071-1BDE-8D92-01D17C98A535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프로젝트 개요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1C4952F-F0AB-E6E0-A3C1-73B24D943247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라이브러리 소개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D88D99-48CC-11A5-545A-1B336C0F6358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주요내용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4C8959F-27BE-2D4C-0595-973789CAF683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마무리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97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2037481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2574DB"/>
                </a:solidFill>
              </a:rPr>
              <a:t>Operating Video</a:t>
            </a:r>
          </a:p>
          <a:p>
            <a:pPr latinLnBrk="0">
              <a:lnSpc>
                <a:spcPct val="150000"/>
              </a:lnSpc>
              <a:defRPr/>
            </a:pPr>
            <a:endParaRPr lang="ko-KR" altLang="en-US" sz="6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5C08D9C-AA19-2B23-A204-8F0593395753}"/>
              </a:ext>
            </a:extLst>
          </p:cNvPr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srgbClr val="2574DB"/>
                </a:solidFill>
              </a:rPr>
              <a:t>Main</a:t>
            </a:r>
            <a:endParaRPr lang="ko-KR" altLang="en-US" sz="1600" b="1" dirty="0">
              <a:solidFill>
                <a:srgbClr val="2574DB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6EBA45-5FCA-9BD5-E49A-328D2096AF15}"/>
              </a:ext>
            </a:extLst>
          </p:cNvPr>
          <p:cNvSpPr/>
          <p:nvPr/>
        </p:nvSpPr>
        <p:spPr>
          <a:xfrm>
            <a:off x="1025745" y="895374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0">
            <a:extLst>
              <a:ext uri="{FF2B5EF4-FFF2-40B4-BE49-F238E27FC236}">
                <a16:creationId xmlns:a16="http://schemas.microsoft.com/office/drawing/2014/main" id="{52E681BC-599D-64FA-C474-CECD7A4C62C4}"/>
              </a:ext>
            </a:extLst>
          </p:cNvPr>
          <p:cNvSpPr>
            <a:spLocks/>
          </p:cNvSpPr>
          <p:nvPr/>
        </p:nvSpPr>
        <p:spPr bwMode="auto">
          <a:xfrm>
            <a:off x="1090530" y="968118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EBD7C30-8F24-1B69-BC1D-075CA53242E7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C645774-8169-2156-ED5E-F47DDED54BB0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프로젝트 개요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9E22610-A448-D517-E538-923456A8250A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라이브러리 소개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2429BD-D7AF-80B8-AD58-6538FAD09B03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주요내용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397F1E-A079-5707-81E4-F4A0570C7AF9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마무리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3" name="video_0">
            <a:hlinkClick r:id="" action="ppaction://media"/>
            <a:extLst>
              <a:ext uri="{FF2B5EF4-FFF2-40B4-BE49-F238E27FC236}">
                <a16:creationId xmlns:a16="http://schemas.microsoft.com/office/drawing/2014/main" id="{DE4D7B11-59D5-38D1-D24E-C7568C54AA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5994" y="85204"/>
            <a:ext cx="8959062" cy="671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281168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000" b="1" i="1" kern="0" dirty="0">
                <a:solidFill>
                  <a:srgbClr val="2574DB"/>
                </a:solidFill>
              </a:rPr>
              <a:t>Q &amp; A</a:t>
            </a:r>
            <a:endParaRPr lang="ko-KR" altLang="en-US" sz="4000" b="1" kern="0" dirty="0">
              <a:solidFill>
                <a:srgbClr val="5793E3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85C08D9C-AA19-2B23-A204-8F0593395753}"/>
              </a:ext>
            </a:extLst>
          </p:cNvPr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srgbClr val="2574DB"/>
                </a:solidFill>
              </a:rPr>
              <a:t>Video</a:t>
            </a:r>
            <a:endParaRPr lang="ko-KR" altLang="en-US" sz="1600" b="1" dirty="0">
              <a:solidFill>
                <a:srgbClr val="2574DB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6EBA45-5FCA-9BD5-E49A-328D2096AF15}"/>
              </a:ext>
            </a:extLst>
          </p:cNvPr>
          <p:cNvSpPr/>
          <p:nvPr/>
        </p:nvSpPr>
        <p:spPr>
          <a:xfrm>
            <a:off x="1025745" y="895374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0">
            <a:extLst>
              <a:ext uri="{FF2B5EF4-FFF2-40B4-BE49-F238E27FC236}">
                <a16:creationId xmlns:a16="http://schemas.microsoft.com/office/drawing/2014/main" id="{52E681BC-599D-64FA-C474-CECD7A4C62C4}"/>
              </a:ext>
            </a:extLst>
          </p:cNvPr>
          <p:cNvSpPr>
            <a:spLocks/>
          </p:cNvSpPr>
          <p:nvPr/>
        </p:nvSpPr>
        <p:spPr bwMode="auto">
          <a:xfrm>
            <a:off x="1090530" y="968118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모델 7" descr="School of fish">
                <a:extLst>
                  <a:ext uri="{FF2B5EF4-FFF2-40B4-BE49-F238E27FC236}">
                    <a16:creationId xmlns:a16="http://schemas.microsoft.com/office/drawing/2014/main" id="{F2C835EE-8607-6465-E660-5ABCA561E4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989614"/>
                  </p:ext>
                </p:extLst>
              </p:nvPr>
            </p:nvGraphicFramePr>
            <p:xfrm>
              <a:off x="4244611" y="710646"/>
              <a:ext cx="4863198" cy="42189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863198" cy="4218950"/>
                    </a:xfrm>
                    <a:prstGeom prst="rect">
                      <a:avLst/>
                    </a:prstGeom>
                  </am3d:spPr>
                  <am3d:camera>
                    <am3d:pos x="0" y="0" z="59615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474" d="1000000"/>
                    <am3d:preTrans dx="-4262210" dy="-7210043" dz="549863"/>
                    <am3d:scale>
                      <am3d:sx n="1000000" d="1000000"/>
                      <am3d:sy n="1000000" d="1000000"/>
                      <am3d:sz n="1000000" d="1000000"/>
                    </am3d:scale>
                    <am3d:rot ax="1106317" ay="-35570" az="-11864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409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64999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모델 7" descr="School of fish">
                <a:extLst>
                  <a:ext uri="{FF2B5EF4-FFF2-40B4-BE49-F238E27FC236}">
                    <a16:creationId xmlns:a16="http://schemas.microsoft.com/office/drawing/2014/main" id="{F2C835EE-8607-6465-E660-5ABCA561E4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4611" y="710646"/>
                <a:ext cx="4863198" cy="4218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Rover">
                <a:extLst>
                  <a:ext uri="{FF2B5EF4-FFF2-40B4-BE49-F238E27FC236}">
                    <a16:creationId xmlns:a16="http://schemas.microsoft.com/office/drawing/2014/main" id="{DE13CEC4-757B-AF3B-4643-704F78E853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7547849"/>
                  </p:ext>
                </p:extLst>
              </p:nvPr>
            </p:nvGraphicFramePr>
            <p:xfrm>
              <a:off x="1425387" y="2176692"/>
              <a:ext cx="3897076" cy="407020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97076" cy="4070209"/>
                    </a:xfrm>
                    <a:prstGeom prst="rect">
                      <a:avLst/>
                    </a:prstGeom>
                  </am3d:spPr>
                  <am3d:camera>
                    <am3d:pos x="0" y="0" z="74552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864" d="1000000"/>
                    <am3d:preTrans dx="-1458149" dy="-16213814" dz="1040322"/>
                    <am3d:scale>
                      <am3d:sx n="1000000" d="1000000"/>
                      <am3d:sy n="1000000" d="1000000"/>
                      <am3d:sz n="1000000" d="1000000"/>
                    </am3d:scale>
                    <am3d:rot ax="9913288" ay="5031660" az="991817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5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Rover">
                <a:extLst>
                  <a:ext uri="{FF2B5EF4-FFF2-40B4-BE49-F238E27FC236}">
                    <a16:creationId xmlns:a16="http://schemas.microsoft.com/office/drawing/2014/main" id="{DE13CEC4-757B-AF3B-4643-704F78E853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5387" y="2176692"/>
                <a:ext cx="3897076" cy="4070209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그룹 9">
            <a:extLst>
              <a:ext uri="{FF2B5EF4-FFF2-40B4-BE49-F238E27FC236}">
                <a16:creationId xmlns:a16="http://schemas.microsoft.com/office/drawing/2014/main" id="{7A3757D2-88F3-3E1C-470A-C4208FEA2E07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6632E9-569E-14D1-8E29-D66B3244A804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프로젝트 개요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4D3C1CD-9540-F40D-592F-089CDAF774CD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라이브러리 소개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C856A47-607A-7A55-5D61-57D67A96CEA9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주요내용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EB14B9-BA1E-68FF-292E-D6316C332037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마무리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559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40967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19935" y="461016"/>
            <a:ext cx="4236842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출처</a:t>
            </a:r>
            <a:endParaRPr lang="ko-KR" altLang="en-US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06050" y="1278060"/>
            <a:ext cx="7302474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전체 코드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https://github.com/nyungsu/project-hand_gesture_recognitionBackground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이미지 출처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https://m.hankookilbo.com/News/Read/201602041736668946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MediaPipe </a:t>
            </a: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이미지 출처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:https://google.github.io/mediapipe/solutions/hands.html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참고자료 </a:t>
            </a:r>
            <a:r>
              <a:rPr lang="en-US" altLang="ko-KR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: https://github.com/kairess/Rock-Paper-Scissors-Machine</a:t>
            </a:r>
          </a:p>
          <a:p>
            <a:pPr algn="ctr">
              <a:lnSpc>
                <a:spcPct val="150000"/>
              </a:lnSpc>
            </a:pPr>
            <a:endParaRPr lang="en-US" altLang="ko-KR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17D6A8-6008-9164-ACA5-BE8675E80EC8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8233E1A-E44E-DB8B-A05B-728BD6ED4D29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프로젝트 개요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236E6F9-3956-FCF5-155C-F3D946B42040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라이브러리 소개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928443-1023-D20B-228C-2CB8C8BFF340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주요내용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446B62D-1EFD-AF4A-FBF3-DF643648DE74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마무리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41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F9BABD5E-DCB6-646A-F035-725725F56081}"/>
              </a:ext>
            </a:extLst>
          </p:cNvPr>
          <p:cNvSpPr/>
          <p:nvPr/>
        </p:nvSpPr>
        <p:spPr>
          <a:xfrm>
            <a:off x="8965783" y="1579840"/>
            <a:ext cx="2672130" cy="30468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5C39F94F-1F67-E879-4053-4429E8C506FA}"/>
              </a:ext>
            </a:extLst>
          </p:cNvPr>
          <p:cNvSpPr/>
          <p:nvPr/>
        </p:nvSpPr>
        <p:spPr>
          <a:xfrm>
            <a:off x="6153063" y="3079236"/>
            <a:ext cx="2688261" cy="30468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00953E39-FF8C-290C-C5A3-03890A0375A8}"/>
              </a:ext>
            </a:extLst>
          </p:cNvPr>
          <p:cNvSpPr/>
          <p:nvPr/>
        </p:nvSpPr>
        <p:spPr>
          <a:xfrm>
            <a:off x="3182073" y="1486460"/>
            <a:ext cx="2672130" cy="30468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42D4D76-B579-9479-0AAC-20D76CCCDB78}"/>
              </a:ext>
            </a:extLst>
          </p:cNvPr>
          <p:cNvSpPr/>
          <p:nvPr/>
        </p:nvSpPr>
        <p:spPr>
          <a:xfrm>
            <a:off x="363356" y="3079237"/>
            <a:ext cx="2672130" cy="30468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96944" y="85204"/>
            <a:ext cx="6096000" cy="735842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2574DB"/>
                </a:solidFill>
              </a:rPr>
              <a:t>Contents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84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78571" y="4704455"/>
            <a:ext cx="118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과제 목표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78571" y="5104505"/>
            <a:ext cx="1639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과제 선정 배경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879302" y="5199715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23394" y="3207945"/>
            <a:ext cx="219334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프로젝트 개요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1433E88-57EB-CF22-5A16-7402FE481D41}"/>
              </a:ext>
            </a:extLst>
          </p:cNvPr>
          <p:cNvSpPr/>
          <p:nvPr/>
        </p:nvSpPr>
        <p:spPr>
          <a:xfrm>
            <a:off x="879302" y="4783732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213739F-E02A-136E-0569-8C9CF00B77E0}"/>
              </a:ext>
            </a:extLst>
          </p:cNvPr>
          <p:cNvSpPr/>
          <p:nvPr/>
        </p:nvSpPr>
        <p:spPr>
          <a:xfrm>
            <a:off x="3446255" y="1661413"/>
            <a:ext cx="219334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2574DB"/>
                </a:solidFill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라이브러리 소개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90D3F88-FA12-3F12-9EEC-A8F100ADF1B8}"/>
              </a:ext>
            </a:extLst>
          </p:cNvPr>
          <p:cNvSpPr/>
          <p:nvPr/>
        </p:nvSpPr>
        <p:spPr>
          <a:xfrm>
            <a:off x="879302" y="5549156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C87DF01-87D6-2B09-6595-7046E7738483}"/>
              </a:ext>
            </a:extLst>
          </p:cNvPr>
          <p:cNvSpPr/>
          <p:nvPr/>
        </p:nvSpPr>
        <p:spPr>
          <a:xfrm>
            <a:off x="3747966" y="3090446"/>
            <a:ext cx="1401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Chat script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AD8395C-A27C-1546-A958-AB2AD7106A22}"/>
              </a:ext>
            </a:extLst>
          </p:cNvPr>
          <p:cNvSpPr/>
          <p:nvPr/>
        </p:nvSpPr>
        <p:spPr>
          <a:xfrm>
            <a:off x="3656619" y="3441035"/>
            <a:ext cx="1182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PyQt5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05E9DB5-FDCF-2FF7-DEC1-32312273600D}"/>
              </a:ext>
            </a:extLst>
          </p:cNvPr>
          <p:cNvSpPr/>
          <p:nvPr/>
        </p:nvSpPr>
        <p:spPr>
          <a:xfrm>
            <a:off x="6424752" y="3115455"/>
            <a:ext cx="219334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chemeClr val="bg1"/>
                </a:solidFill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주요 내용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2E1E3D04-7306-7384-B4EC-17059273FB22}"/>
              </a:ext>
            </a:extLst>
          </p:cNvPr>
          <p:cNvSpPr/>
          <p:nvPr/>
        </p:nvSpPr>
        <p:spPr>
          <a:xfrm>
            <a:off x="3663056" y="3178316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487C9F34-F622-9E52-F987-7BC1550A330F}"/>
              </a:ext>
            </a:extLst>
          </p:cNvPr>
          <p:cNvSpPr/>
          <p:nvPr/>
        </p:nvSpPr>
        <p:spPr>
          <a:xfrm>
            <a:off x="9502361" y="3258259"/>
            <a:ext cx="19203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참고문헌 및 출처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08B62592-CAB1-33FB-8C98-99E43030E421}"/>
              </a:ext>
            </a:extLst>
          </p:cNvPr>
          <p:cNvSpPr/>
          <p:nvPr/>
        </p:nvSpPr>
        <p:spPr>
          <a:xfrm>
            <a:off x="9360686" y="3658309"/>
            <a:ext cx="1182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Q&amp;A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CA25B95F-2929-698E-A4F1-4AD67172889E}"/>
              </a:ext>
            </a:extLst>
          </p:cNvPr>
          <p:cNvSpPr/>
          <p:nvPr/>
        </p:nvSpPr>
        <p:spPr>
          <a:xfrm>
            <a:off x="9421306" y="3753519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0BABB78E-EC00-748F-8B9C-1D1D5F3ECCCB}"/>
              </a:ext>
            </a:extLst>
          </p:cNvPr>
          <p:cNvSpPr/>
          <p:nvPr/>
        </p:nvSpPr>
        <p:spPr>
          <a:xfrm>
            <a:off x="9229329" y="1661413"/>
            <a:ext cx="2193348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b="1" dirty="0">
                <a:solidFill>
                  <a:srgbClr val="2574DB"/>
                </a:solidFill>
              </a:rPr>
              <a:t>04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</a:rPr>
              <a:t>마무리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D67D03ED-86C6-05FD-FD7C-6CCEAB35BB5B}"/>
              </a:ext>
            </a:extLst>
          </p:cNvPr>
          <p:cNvSpPr/>
          <p:nvPr/>
        </p:nvSpPr>
        <p:spPr>
          <a:xfrm>
            <a:off x="9421306" y="3337536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06A5BE2-94A5-5A5A-4BB9-58CEF33D8A21}"/>
              </a:ext>
            </a:extLst>
          </p:cNvPr>
          <p:cNvSpPr/>
          <p:nvPr/>
        </p:nvSpPr>
        <p:spPr>
          <a:xfrm>
            <a:off x="3706672" y="3858898"/>
            <a:ext cx="14840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MediaPipe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DA6B952-5F33-E18C-C593-1A7F98CAAC63}"/>
              </a:ext>
            </a:extLst>
          </p:cNvPr>
          <p:cNvSpPr/>
          <p:nvPr/>
        </p:nvSpPr>
        <p:spPr>
          <a:xfrm>
            <a:off x="6830118" y="4634849"/>
            <a:ext cx="14840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동작 아이디어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C482254-8E38-C650-3532-EC2934F6696D}"/>
              </a:ext>
            </a:extLst>
          </p:cNvPr>
          <p:cNvSpPr/>
          <p:nvPr/>
        </p:nvSpPr>
        <p:spPr>
          <a:xfrm>
            <a:off x="6793218" y="5043009"/>
            <a:ext cx="17926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알고리즘 순서도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EB5C5C0-06EA-7CF4-1F46-170E0C041D1F}"/>
              </a:ext>
            </a:extLst>
          </p:cNvPr>
          <p:cNvSpPr/>
          <p:nvPr/>
        </p:nvSpPr>
        <p:spPr>
          <a:xfrm>
            <a:off x="6793208" y="5400673"/>
            <a:ext cx="1182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시연 영상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2B4E46C-3146-099E-63B0-906D5CEB00B0}"/>
              </a:ext>
            </a:extLst>
          </p:cNvPr>
          <p:cNvSpPr/>
          <p:nvPr/>
        </p:nvSpPr>
        <p:spPr>
          <a:xfrm>
            <a:off x="3663056" y="3559047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0A179516-F0CC-18B0-2A1F-BFB364522174}"/>
              </a:ext>
            </a:extLst>
          </p:cNvPr>
          <p:cNvSpPr/>
          <p:nvPr/>
        </p:nvSpPr>
        <p:spPr>
          <a:xfrm>
            <a:off x="3663056" y="3961631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4461DF15-B8DD-5444-BB0A-A53A9ED7CEF0}"/>
              </a:ext>
            </a:extLst>
          </p:cNvPr>
          <p:cNvSpPr/>
          <p:nvPr/>
        </p:nvSpPr>
        <p:spPr>
          <a:xfrm>
            <a:off x="6662449" y="4720065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F66395EF-00B0-6BD6-8992-0F8E69311D66}"/>
              </a:ext>
            </a:extLst>
          </p:cNvPr>
          <p:cNvSpPr/>
          <p:nvPr/>
        </p:nvSpPr>
        <p:spPr>
          <a:xfrm>
            <a:off x="6662449" y="5127848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A56D506B-7EF7-BF2C-5F44-3D33D2B68B10}"/>
              </a:ext>
            </a:extLst>
          </p:cNvPr>
          <p:cNvSpPr/>
          <p:nvPr/>
        </p:nvSpPr>
        <p:spPr>
          <a:xfrm>
            <a:off x="6656012" y="5487443"/>
            <a:ext cx="162111" cy="1650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1" name="모서리가 둥근 직사각형 6">
            <a:extLst>
              <a:ext uri="{FF2B5EF4-FFF2-40B4-BE49-F238E27FC236}">
                <a16:creationId xmlns:a16="http://schemas.microsoft.com/office/drawing/2014/main" id="{3205A3B0-E9CD-1D2D-DCDD-B3EC10C02F5D}"/>
              </a:ext>
            </a:extLst>
          </p:cNvPr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srgbClr val="2574DB"/>
                </a:solidFill>
              </a:rPr>
              <a:t>Contents</a:t>
            </a:r>
            <a:endParaRPr lang="ko-KR" altLang="en-US" b="1" dirty="0">
              <a:solidFill>
                <a:srgbClr val="2574DB"/>
              </a:solidFill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01C42F3F-7F1A-649A-437C-921EC9D656F3}"/>
              </a:ext>
            </a:extLst>
          </p:cNvPr>
          <p:cNvSpPr/>
          <p:nvPr/>
        </p:nvSpPr>
        <p:spPr>
          <a:xfrm>
            <a:off x="1025745" y="895374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자유형 10">
            <a:extLst>
              <a:ext uri="{FF2B5EF4-FFF2-40B4-BE49-F238E27FC236}">
                <a16:creationId xmlns:a16="http://schemas.microsoft.com/office/drawing/2014/main" id="{8DD72A55-4656-8559-C9B9-035A15C5BC2C}"/>
              </a:ext>
            </a:extLst>
          </p:cNvPr>
          <p:cNvSpPr>
            <a:spLocks/>
          </p:cNvSpPr>
          <p:nvPr/>
        </p:nvSpPr>
        <p:spPr bwMode="auto">
          <a:xfrm>
            <a:off x="1090530" y="968118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28EDFE-578D-B5CA-EA25-D72099CF89ED}"/>
              </a:ext>
            </a:extLst>
          </p:cNvPr>
          <p:cNvSpPr/>
          <p:nvPr/>
        </p:nvSpPr>
        <p:spPr>
          <a:xfrm>
            <a:off x="1078570" y="5477480"/>
            <a:ext cx="1639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cs typeface="Aharoni" panose="02010803020104030203" pitchFamily="2" charset="-79"/>
              </a:rPr>
              <a:t>주요 기능 요약</a:t>
            </a:r>
            <a:endParaRPr lang="en-US" altLang="ko-KR" sz="1600" b="1" dirty="0">
              <a:solidFill>
                <a:schemeClr val="accent1">
                  <a:lumMod val="50000"/>
                </a:schemeClr>
              </a:solidFill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27041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i="1" kern="0" dirty="0">
                <a:solidFill>
                  <a:srgbClr val="2574DB"/>
                </a:solidFill>
              </a:rPr>
              <a:t>Overviews</a:t>
            </a:r>
            <a:endParaRPr lang="ko-KR" altLang="en-US" sz="16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908050" y="908050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972835" y="980794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84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D0AEBA-AB69-5A2F-A13E-BF4A3A9D9A45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1EAD76-E0BA-4F9A-A9D6-07A2778331FC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프로젝트 개요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190111E-A2FE-4212-B075-FDE32F637785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라이브러리 소개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CE5CBB-B2DF-4137-9A50-90ADC9CB8271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주요내용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567EABC-DF9E-4AEE-9611-C568C84DF38A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마무리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24C7F5-4C27-6494-4B70-C49BB744C880}"/>
              </a:ext>
            </a:extLst>
          </p:cNvPr>
          <p:cNvGrpSpPr/>
          <p:nvPr/>
        </p:nvGrpSpPr>
        <p:grpSpPr>
          <a:xfrm>
            <a:off x="2216136" y="1047323"/>
            <a:ext cx="7812859" cy="735842"/>
            <a:chOff x="2216136" y="1047323"/>
            <a:chExt cx="7812859" cy="73584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AD589A6-63A0-0A30-EF89-581C6DD1B150}"/>
                </a:ext>
              </a:extLst>
            </p:cNvPr>
            <p:cNvSpPr/>
            <p:nvPr/>
          </p:nvSpPr>
          <p:spPr>
            <a:xfrm>
              <a:off x="2216136" y="1047323"/>
              <a:ext cx="7224536" cy="73584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0730CE-9087-2496-45F8-004C415CAF36}"/>
                </a:ext>
              </a:extLst>
            </p:cNvPr>
            <p:cNvSpPr txBox="1"/>
            <p:nvPr/>
          </p:nvSpPr>
          <p:spPr>
            <a:xfrm>
              <a:off x="2633897" y="1185541"/>
              <a:ext cx="7395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돌봄 시스템에 활용 가능한 가위바위보 놀이 기능 구현</a:t>
              </a:r>
            </a:p>
          </p:txBody>
        </p:sp>
      </p:grpSp>
      <p:graphicFrame>
        <p:nvGraphicFramePr>
          <p:cNvPr id="23" name="표 16">
            <a:extLst>
              <a:ext uri="{FF2B5EF4-FFF2-40B4-BE49-F238E27FC236}">
                <a16:creationId xmlns:a16="http://schemas.microsoft.com/office/drawing/2014/main" id="{8E72591D-6AAF-B4B2-3AE9-3A512F95A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8664"/>
              </p:ext>
            </p:extLst>
          </p:nvPr>
        </p:nvGraphicFramePr>
        <p:xfrm>
          <a:off x="1422621" y="2006143"/>
          <a:ext cx="568616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542">
                  <a:extLst>
                    <a:ext uri="{9D8B030D-6E8A-4147-A177-3AD203B41FA5}">
                      <a16:colId xmlns:a16="http://schemas.microsoft.com/office/drawing/2014/main" val="1968241091"/>
                    </a:ext>
                  </a:extLst>
                </a:gridCol>
                <a:gridCol w="1421542">
                  <a:extLst>
                    <a:ext uri="{9D8B030D-6E8A-4147-A177-3AD203B41FA5}">
                      <a16:colId xmlns:a16="http://schemas.microsoft.com/office/drawing/2014/main" val="2907084432"/>
                    </a:ext>
                  </a:extLst>
                </a:gridCol>
                <a:gridCol w="1421542">
                  <a:extLst>
                    <a:ext uri="{9D8B030D-6E8A-4147-A177-3AD203B41FA5}">
                      <a16:colId xmlns:a16="http://schemas.microsoft.com/office/drawing/2014/main" val="2394259972"/>
                    </a:ext>
                  </a:extLst>
                </a:gridCol>
                <a:gridCol w="1421542">
                  <a:extLst>
                    <a:ext uri="{9D8B030D-6E8A-4147-A177-3AD203B41FA5}">
                      <a16:colId xmlns:a16="http://schemas.microsoft.com/office/drawing/2014/main" val="23061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자녀 수 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증가율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414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(%)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49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+14%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39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명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(%)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44.8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37.1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-18%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900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명 이상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(%)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6.1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5.9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-4%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6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평균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명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1.6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1.5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2347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1B30F76-61F1-7D6A-749B-BEB48F7DD35D}"/>
              </a:ext>
            </a:extLst>
          </p:cNvPr>
          <p:cNvSpPr txBox="1"/>
          <p:nvPr/>
        </p:nvSpPr>
        <p:spPr>
          <a:xfrm>
            <a:off x="6080407" y="3860343"/>
            <a:ext cx="102838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ko-KR" altLang="en-US" sz="1050" dirty="0"/>
              <a:t>통계청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38D527C-BE70-D5A0-ECAD-B78EEBD29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63" y="4185934"/>
            <a:ext cx="5686168" cy="222169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FD15D68-B49F-51D4-0C0B-D1BBD702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805" y="1937433"/>
            <a:ext cx="2879002" cy="449700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E4CDC9-4928-B1FF-65CE-513B7A7E7AE2}"/>
              </a:ext>
            </a:extLst>
          </p:cNvPr>
          <p:cNvSpPr/>
          <p:nvPr/>
        </p:nvSpPr>
        <p:spPr>
          <a:xfrm>
            <a:off x="1495211" y="321888"/>
            <a:ext cx="46195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i="1" dirty="0">
                <a:solidFill>
                  <a:srgbClr val="2574DB"/>
                </a:solidFill>
              </a:rPr>
              <a:t>Goal &amp; Background</a:t>
            </a:r>
            <a:endParaRPr lang="en-US" altLang="ko-KR" sz="3200" b="1" i="1" kern="0" dirty="0">
              <a:solidFill>
                <a:srgbClr val="2574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43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i="1" kern="0" dirty="0">
                <a:solidFill>
                  <a:srgbClr val="2574DB"/>
                </a:solidFill>
              </a:rPr>
              <a:t>Overviews</a:t>
            </a:r>
            <a:endParaRPr lang="ko-KR" altLang="en-US" sz="16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5745" y="895374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1090530" y="968118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5739" y="91301"/>
            <a:ext cx="461959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2574DB"/>
                </a:solidFill>
              </a:rPr>
              <a:t>Operation</a:t>
            </a:r>
            <a:r>
              <a:rPr lang="ko-KR" altLang="en-US" sz="3200" b="1" i="1" kern="0" dirty="0">
                <a:solidFill>
                  <a:srgbClr val="2574DB"/>
                </a:solidFill>
              </a:rPr>
              <a:t> </a:t>
            </a:r>
            <a:r>
              <a:rPr lang="en-US" altLang="ko-KR" sz="3200" b="1" i="1" kern="0" dirty="0">
                <a:solidFill>
                  <a:srgbClr val="2574DB"/>
                </a:solidFill>
              </a:rPr>
              <a:t>Summary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84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F54E890E-5DCA-EC0F-4896-A4CECFEB91B3}"/>
              </a:ext>
            </a:extLst>
          </p:cNvPr>
          <p:cNvSpPr/>
          <p:nvPr/>
        </p:nvSpPr>
        <p:spPr>
          <a:xfrm>
            <a:off x="385468" y="2269519"/>
            <a:ext cx="2600543" cy="353009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0E3817E-128E-7064-31BD-B08FE4019300}"/>
              </a:ext>
            </a:extLst>
          </p:cNvPr>
          <p:cNvSpPr/>
          <p:nvPr/>
        </p:nvSpPr>
        <p:spPr>
          <a:xfrm>
            <a:off x="490146" y="5799617"/>
            <a:ext cx="234648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ChatScript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AF84AD8-8C82-4646-4FA6-45D9C518934B}"/>
              </a:ext>
            </a:extLst>
          </p:cNvPr>
          <p:cNvSpPr/>
          <p:nvPr/>
        </p:nvSpPr>
        <p:spPr>
          <a:xfrm>
            <a:off x="3234252" y="2179023"/>
            <a:ext cx="3958133" cy="362059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B0D099-95FB-8876-E65C-4C597C186BB6}"/>
              </a:ext>
            </a:extLst>
          </p:cNvPr>
          <p:cNvSpPr/>
          <p:nvPr/>
        </p:nvSpPr>
        <p:spPr>
          <a:xfrm>
            <a:off x="8352755" y="5799617"/>
            <a:ext cx="26976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GUI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625A202-ACC9-4EEF-CA65-FA6CB98A4240}"/>
              </a:ext>
            </a:extLst>
          </p:cNvPr>
          <p:cNvSpPr/>
          <p:nvPr/>
        </p:nvSpPr>
        <p:spPr>
          <a:xfrm>
            <a:off x="3864472" y="5799617"/>
            <a:ext cx="269769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MediaPipe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3C324012-AB61-46A0-0AD7-1CB49063F3DE}"/>
              </a:ext>
            </a:extLst>
          </p:cNvPr>
          <p:cNvSpPr/>
          <p:nvPr/>
        </p:nvSpPr>
        <p:spPr>
          <a:xfrm>
            <a:off x="7596670" y="2179022"/>
            <a:ext cx="4209862" cy="362059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574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4C381C9-E0CC-FC64-20AB-B2C392DBFF6C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00D30E29-A87D-284D-ECD8-C592D06A8A44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프로젝트 개요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DF7DE0E-A1D0-C1FA-AEE1-93794F0CBB22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라이브러리 소개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9E6A33E-0A3F-A3C3-DA8C-8841A24E6E60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주요내용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C787D86-4F56-84CB-2997-A30F982674A3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마무리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21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srgbClr val="2574DB"/>
                </a:solidFill>
              </a:rPr>
              <a:t>Library</a:t>
            </a:r>
            <a:endParaRPr lang="ko-KR" altLang="en-US" sz="16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5745" y="895374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1090530" y="968118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7171" y="34948"/>
            <a:ext cx="797842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2574DB"/>
                </a:solidFill>
              </a:rPr>
              <a:t>Chatscript &amp; PyQt5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A99168-6E42-A067-B0EE-2756A4196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36398"/>
            <a:ext cx="5153744" cy="211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727C95-B19B-6157-AD4D-ECAAA87A821F}"/>
              </a:ext>
            </a:extLst>
          </p:cNvPr>
          <p:cNvSpPr txBox="1"/>
          <p:nvPr/>
        </p:nvSpPr>
        <p:spPr>
          <a:xfrm>
            <a:off x="6176513" y="4157932"/>
            <a:ext cx="4934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PyQt5</a:t>
            </a:r>
            <a:r>
              <a:rPr lang="ko-KR" altLang="en-US" dirty="0"/>
              <a:t>는 </a:t>
            </a:r>
            <a:r>
              <a:rPr lang="ko-KR" altLang="en-US" dirty="0" err="1"/>
              <a:t>파이썬을</a:t>
            </a:r>
            <a:r>
              <a:rPr lang="ko-KR" altLang="en-US" dirty="0"/>
              <a:t> 이용하여 </a:t>
            </a:r>
            <a:r>
              <a:rPr lang="ko-KR" altLang="en-US" b="1" dirty="0"/>
              <a:t>손쉽게 </a:t>
            </a:r>
            <a:r>
              <a:rPr lang="en-US" altLang="ko-KR" b="1" dirty="0"/>
              <a:t>GUI </a:t>
            </a:r>
            <a:r>
              <a:rPr lang="ko-KR" altLang="en-US" b="1" dirty="0"/>
              <a:t>구현</a:t>
            </a:r>
            <a:r>
              <a:rPr lang="ko-KR" altLang="en-US" dirty="0"/>
              <a:t>을</a:t>
            </a:r>
            <a:r>
              <a:rPr lang="ko-KR" altLang="en-US" b="1" dirty="0"/>
              <a:t> </a:t>
            </a:r>
            <a:r>
              <a:rPr lang="ko-KR" altLang="en-US" dirty="0"/>
              <a:t>가능하게 해주는 라이브러리이다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사용자가 프로그램과 상호작용하고 간편하게 사용할 수 있도록 함</a:t>
            </a:r>
            <a:endParaRPr lang="en-US" altLang="ko-KR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DA7E53F-08A8-D4F9-2812-82F252884714}"/>
              </a:ext>
            </a:extLst>
          </p:cNvPr>
          <p:cNvCxnSpPr>
            <a:cxnSpLocks/>
            <a:endCxn id="16" idx="4"/>
          </p:cNvCxnSpPr>
          <p:nvPr/>
        </p:nvCxnSpPr>
        <p:spPr>
          <a:xfrm>
            <a:off x="6096000" y="4246888"/>
            <a:ext cx="0" cy="1242721"/>
          </a:xfrm>
          <a:prstGeom prst="line">
            <a:avLst/>
          </a:prstGeom>
          <a:ln w="222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D1EC8E04-DA36-D594-FBA3-FFC5488CADB8}"/>
              </a:ext>
            </a:extLst>
          </p:cNvPr>
          <p:cNvSpPr/>
          <p:nvPr/>
        </p:nvSpPr>
        <p:spPr>
          <a:xfrm>
            <a:off x="6002817" y="4200026"/>
            <a:ext cx="192999" cy="180654"/>
          </a:xfrm>
          <a:prstGeom prst="ellipse">
            <a:avLst/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BBCF2CB-7B80-810E-455D-2DB80F1A5E09}"/>
              </a:ext>
            </a:extLst>
          </p:cNvPr>
          <p:cNvSpPr/>
          <p:nvPr/>
        </p:nvSpPr>
        <p:spPr>
          <a:xfrm>
            <a:off x="5999500" y="5308955"/>
            <a:ext cx="192999" cy="180654"/>
          </a:xfrm>
          <a:prstGeom prst="ellipse">
            <a:avLst/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88B56CF-1C60-55B7-8971-3C6A5C466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96" y="1336398"/>
            <a:ext cx="2977618" cy="2114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7BACC8-F30C-8812-1AA6-1E5D8A66E196}"/>
              </a:ext>
            </a:extLst>
          </p:cNvPr>
          <p:cNvSpPr txBox="1"/>
          <p:nvPr/>
        </p:nvSpPr>
        <p:spPr>
          <a:xfrm>
            <a:off x="747622" y="3971620"/>
            <a:ext cx="4462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Chat Script</a:t>
            </a:r>
            <a:r>
              <a:rPr lang="ko-KR" altLang="en-US" dirty="0"/>
              <a:t>는 자연어 처리 및 </a:t>
            </a:r>
            <a:r>
              <a:rPr lang="ko-KR" altLang="en-US" b="1" dirty="0"/>
              <a:t>시나리오에</a:t>
            </a:r>
            <a:endParaRPr lang="en-US" altLang="ko-KR" b="1" dirty="0"/>
          </a:p>
          <a:p>
            <a:r>
              <a:rPr lang="ko-KR" altLang="en-US" b="1" dirty="0"/>
              <a:t>기반</a:t>
            </a:r>
            <a:r>
              <a:rPr lang="ko-KR" altLang="en-US" dirty="0"/>
              <a:t>하여 대화 상황을 관리할 수 있는 툴</a:t>
            </a:r>
            <a:endParaRPr lang="en-US" altLang="ko-KR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59E0CBD-307F-1CC8-B99E-080A2A1FE251}"/>
              </a:ext>
            </a:extLst>
          </p:cNvPr>
          <p:cNvSpPr/>
          <p:nvPr/>
        </p:nvSpPr>
        <p:spPr>
          <a:xfrm>
            <a:off x="519695" y="4093142"/>
            <a:ext cx="192999" cy="180654"/>
          </a:xfrm>
          <a:prstGeom prst="ellipse">
            <a:avLst/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64FDB-8FA0-B5A4-A05C-00DEF6DDA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384" y="843513"/>
            <a:ext cx="6166072" cy="3339956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D77CE47C-9D9E-E455-D9D6-FD25CAF3A5C6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0F255D1-0F0E-42FF-9AE2-8D9E0B58227E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프로젝트 개요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77A262-4D8E-D966-39B1-F56CF0EACF0F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라이브러리 소개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CF2F02F-88F9-25EB-27B7-90199BC95BEA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주요내용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048A42E-3BD6-EAA5-F7BE-E3A321EADDFD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마무리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409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srgbClr val="2574DB"/>
                </a:solidFill>
              </a:rPr>
              <a:t>Library</a:t>
            </a:r>
            <a:endParaRPr lang="ko-KR" altLang="en-US" sz="16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5745" y="895374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1090530" y="968118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9315" y="130334"/>
            <a:ext cx="797842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2574DB"/>
                </a:solidFill>
              </a:rPr>
              <a:t>MediaPipe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30314F-C995-C838-EE88-455A9CA5D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0" y="1888344"/>
            <a:ext cx="5327156" cy="462029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78EFE97-BB38-C9EB-3C88-6FA2A5568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70" y="965884"/>
            <a:ext cx="7725853" cy="3296110"/>
          </a:xfrm>
          <a:prstGeom prst="rect">
            <a:avLst/>
          </a:prstGeom>
        </p:spPr>
      </p:pic>
      <p:pic>
        <p:nvPicPr>
          <p:cNvPr id="21" name="그래픽 20" descr="뒤로 단색으로 채워진">
            <a:extLst>
              <a:ext uri="{FF2B5EF4-FFF2-40B4-BE49-F238E27FC236}">
                <a16:creationId xmlns:a16="http://schemas.microsoft.com/office/drawing/2014/main" id="{632CD4C9-90E2-637C-3701-82849DF15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4530" y="1141368"/>
            <a:ext cx="1204176" cy="120417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6CA99F-70CF-B9EA-ED5B-A354A19F7AF6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E359BBE-C9A4-A9EA-BE39-4C5E7E3CA63D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프로젝트 개요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D875945-1486-1578-B903-7C43162965D3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라이브러리 소개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81BDBB7-9622-1140-2CDC-A4C3B5A5A199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주요내용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BA0B998-53DC-4B7E-F98A-AC72F5E3AC11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마무리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73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srgbClr val="2574DB"/>
                </a:solidFill>
              </a:rPr>
              <a:t>Main</a:t>
            </a:r>
            <a:endParaRPr lang="ko-KR" altLang="en-US" sz="16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5745" y="895374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1090530" y="968118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9315" y="130334"/>
            <a:ext cx="797842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2574DB"/>
                </a:solidFill>
              </a:rPr>
              <a:t>Concepts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DACE0B-4EE9-1713-3CBA-1E094D2C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493" y="2038755"/>
            <a:ext cx="6801095" cy="1193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ECB4AE-72D8-A000-6D64-7D1367F8A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74" y="2038755"/>
            <a:ext cx="3391920" cy="303061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A6C86E83-CF30-EA8C-5B8D-86FD30B50790}"/>
              </a:ext>
            </a:extLst>
          </p:cNvPr>
          <p:cNvGrpSpPr/>
          <p:nvPr/>
        </p:nvGrpSpPr>
        <p:grpSpPr>
          <a:xfrm>
            <a:off x="4401971" y="3895891"/>
            <a:ext cx="6392132" cy="1808588"/>
            <a:chOff x="4401971" y="3895891"/>
            <a:chExt cx="6392132" cy="1808588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E930089-6D2A-16A6-36C0-C00D3B1E5A65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H="1">
              <a:off x="4498471" y="4089814"/>
              <a:ext cx="1" cy="1548664"/>
            </a:xfrm>
            <a:prstGeom prst="line">
              <a:avLst/>
            </a:prstGeom>
            <a:ln w="222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EB098AD-554A-DC0E-33C0-ECB94060CD48}"/>
                </a:ext>
              </a:extLst>
            </p:cNvPr>
            <p:cNvSpPr/>
            <p:nvPr/>
          </p:nvSpPr>
          <p:spPr>
            <a:xfrm>
              <a:off x="4405288" y="3974841"/>
              <a:ext cx="192999" cy="180654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A0239B1-4B05-725F-61CB-562887D56313}"/>
                </a:ext>
              </a:extLst>
            </p:cNvPr>
            <p:cNvSpPr/>
            <p:nvPr/>
          </p:nvSpPr>
          <p:spPr>
            <a:xfrm>
              <a:off x="4401972" y="4708266"/>
              <a:ext cx="192999" cy="18065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B570FF8-A757-B007-39FF-8649E72409AD}"/>
                </a:ext>
              </a:extLst>
            </p:cNvPr>
            <p:cNvSpPr/>
            <p:nvPr/>
          </p:nvSpPr>
          <p:spPr>
            <a:xfrm>
              <a:off x="4401971" y="5457824"/>
              <a:ext cx="192999" cy="18065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00341F1-1760-C129-31AC-DF498B831FD5}"/>
                </a:ext>
              </a:extLst>
            </p:cNvPr>
            <p:cNvSpPr/>
            <p:nvPr/>
          </p:nvSpPr>
          <p:spPr>
            <a:xfrm>
              <a:off x="4698103" y="4635457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인접한 벡터들끼리 내적 후 아크 코사인으로 각도 계산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4E53B8-579D-D1F5-513A-2A294222EFA9}"/>
                </a:ext>
              </a:extLst>
            </p:cNvPr>
            <p:cNvSpPr/>
            <p:nvPr/>
          </p:nvSpPr>
          <p:spPr>
            <a:xfrm>
              <a:off x="4698103" y="5365925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각도 정보를 이용한 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KNN 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알고리즘으로 </a:t>
              </a:r>
              <a:r>
                <a:rPr lang="ko-KR" alt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제스쳐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추정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10F1B31-66FE-0B8C-FF5C-1BF4F843FB84}"/>
                </a:ext>
              </a:extLst>
            </p:cNvPr>
            <p:cNvSpPr/>
            <p:nvPr/>
          </p:nvSpPr>
          <p:spPr>
            <a:xfrm>
              <a:off x="4698103" y="3895891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특징점의 벡터 계산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B746B83-10D4-2E1C-DFAD-EF7FC35DCA66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4B9901-52DF-0FBE-B0ED-26275D98D609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프로젝트 개요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EAD93ED-FE42-FA5B-46D4-232EF933908C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라이브러리 소개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37B4B77-1357-F7D3-0804-828DA5DC14F8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주요내용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06E18F8-8E32-E985-020A-3A9BEF84EA8B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마무리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19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srgbClr val="2574DB"/>
                </a:solidFill>
              </a:rPr>
              <a:t>Main</a:t>
            </a:r>
            <a:endParaRPr lang="ko-KR" altLang="en-US" sz="16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5745" y="895374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1090530" y="968118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9315" y="130334"/>
            <a:ext cx="797842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2574DB"/>
                </a:solidFill>
              </a:rPr>
              <a:t>Concepts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4DAB86-A6DC-047A-7C7A-D93F1EA6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14" y="2031017"/>
            <a:ext cx="6315956" cy="116221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37F059F-2F4F-B0DC-8772-CDB8C3B3EE65}"/>
              </a:ext>
            </a:extLst>
          </p:cNvPr>
          <p:cNvGrpSpPr/>
          <p:nvPr/>
        </p:nvGrpSpPr>
        <p:grpSpPr>
          <a:xfrm>
            <a:off x="4401971" y="3895891"/>
            <a:ext cx="6392132" cy="1808588"/>
            <a:chOff x="4401971" y="3895891"/>
            <a:chExt cx="6392132" cy="1808588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9F2C76F-E199-0201-2590-A30F50B03125}"/>
                </a:ext>
              </a:extLst>
            </p:cNvPr>
            <p:cNvCxnSpPr>
              <a:cxnSpLocks/>
              <a:endCxn id="26" idx="4"/>
            </p:cNvCxnSpPr>
            <p:nvPr/>
          </p:nvCxnSpPr>
          <p:spPr>
            <a:xfrm flipH="1">
              <a:off x="4498471" y="4089814"/>
              <a:ext cx="1" cy="1548664"/>
            </a:xfrm>
            <a:prstGeom prst="line">
              <a:avLst/>
            </a:prstGeom>
            <a:ln w="222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BD43648-D1DB-655A-D270-E4197387533D}"/>
                </a:ext>
              </a:extLst>
            </p:cNvPr>
            <p:cNvSpPr/>
            <p:nvPr/>
          </p:nvSpPr>
          <p:spPr>
            <a:xfrm>
              <a:off x="4405288" y="3974841"/>
              <a:ext cx="192999" cy="18065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C4CEEC6-348E-9E27-21B5-4BB8341BAE75}"/>
                </a:ext>
              </a:extLst>
            </p:cNvPr>
            <p:cNvSpPr/>
            <p:nvPr/>
          </p:nvSpPr>
          <p:spPr>
            <a:xfrm>
              <a:off x="4401972" y="4708266"/>
              <a:ext cx="192999" cy="180654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A9005DF-B939-849D-D989-AC05B89384F3}"/>
                </a:ext>
              </a:extLst>
            </p:cNvPr>
            <p:cNvSpPr/>
            <p:nvPr/>
          </p:nvSpPr>
          <p:spPr>
            <a:xfrm>
              <a:off x="4401971" y="5457824"/>
              <a:ext cx="192999" cy="18065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6C4B3C1-6C1D-B230-77D8-A504B83D0AB1}"/>
                </a:ext>
              </a:extLst>
            </p:cNvPr>
            <p:cNvSpPr/>
            <p:nvPr/>
          </p:nvSpPr>
          <p:spPr>
            <a:xfrm>
              <a:off x="4698103" y="4635457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인접한 벡터들끼리 내적 후 아크 코사인으로 각도 계산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9EBDF54-87C8-C843-AC07-0AFF29DFB0C2}"/>
                </a:ext>
              </a:extLst>
            </p:cNvPr>
            <p:cNvSpPr/>
            <p:nvPr/>
          </p:nvSpPr>
          <p:spPr>
            <a:xfrm>
              <a:off x="4698103" y="5365925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각도 정보를 이용한 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KNN 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알고리즘으로 </a:t>
              </a:r>
              <a:r>
                <a:rPr lang="ko-KR" alt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제스쳐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추정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3BFB20-00ED-F644-376D-479A13844AB6}"/>
                </a:ext>
              </a:extLst>
            </p:cNvPr>
            <p:cNvSpPr/>
            <p:nvPr/>
          </p:nvSpPr>
          <p:spPr>
            <a:xfrm>
              <a:off x="4698103" y="3895891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특징점의 벡터 계산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5599B79-01F3-28AE-224A-9E4234B8C3E7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5DBBCFC-676A-71DD-5C3D-4F5AF93B7454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프로젝트 개요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F812C07-05F0-75FB-F089-6C24DE97936B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라이브러리 소개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A6FEE99-0004-F838-57B2-7FFE3FBC8193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주요내용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61FF7A5-3377-11CA-81F5-CB740737874E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마무리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29FA95E-BF90-5C47-1F3A-12DFE51D4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21" y="1244624"/>
            <a:ext cx="3174903" cy="243078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660A2F0-AA8F-A759-A3AF-00770329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9" y="3727474"/>
            <a:ext cx="3479217" cy="310860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7" name="잉크 56">
                <a:extLst>
                  <a:ext uri="{FF2B5EF4-FFF2-40B4-BE49-F238E27FC236}">
                    <a16:creationId xmlns:a16="http://schemas.microsoft.com/office/drawing/2014/main" id="{B2ED6851-70C7-1EAB-A0AC-461682B9D14D}"/>
                  </a:ext>
                </a:extLst>
              </p14:cNvPr>
              <p14:cNvContentPartPr/>
              <p14:nvPr/>
            </p14:nvContentPartPr>
            <p14:xfrm>
              <a:off x="1058468" y="5908578"/>
              <a:ext cx="219600" cy="381600"/>
            </p14:xfrm>
          </p:contentPart>
        </mc:Choice>
        <mc:Fallback>
          <p:pic>
            <p:nvPicPr>
              <p:cNvPr id="57" name="잉크 56">
                <a:extLst>
                  <a:ext uri="{FF2B5EF4-FFF2-40B4-BE49-F238E27FC236}">
                    <a16:creationId xmlns:a16="http://schemas.microsoft.com/office/drawing/2014/main" id="{B2ED6851-70C7-1EAB-A0AC-461682B9D1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468" y="5890578"/>
                <a:ext cx="2552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0488B003-85AC-DFE4-B4B0-ED11E4F89831}"/>
                  </a:ext>
                </a:extLst>
              </p14:cNvPr>
              <p14:cNvContentPartPr/>
              <p14:nvPr/>
            </p14:nvContentPartPr>
            <p14:xfrm>
              <a:off x="1334948" y="6395298"/>
              <a:ext cx="514800" cy="21384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0488B003-85AC-DFE4-B4B0-ED11E4F898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17308" y="6377298"/>
                <a:ext cx="5504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3B20D560-0B85-8281-6C7F-7014FD0CFD9D}"/>
                  </a:ext>
                </a:extLst>
              </p14:cNvPr>
              <p14:cNvContentPartPr/>
              <p14:nvPr/>
            </p14:nvContentPartPr>
            <p14:xfrm>
              <a:off x="1243868" y="6149778"/>
              <a:ext cx="235440" cy="26640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3B20D560-0B85-8281-6C7F-7014FD0CFD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26228" y="6132138"/>
                <a:ext cx="271080" cy="30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그룹 64">
            <a:extLst>
              <a:ext uri="{FF2B5EF4-FFF2-40B4-BE49-F238E27FC236}">
                <a16:creationId xmlns:a16="http://schemas.microsoft.com/office/drawing/2014/main" id="{E2A1F470-B746-DF03-2DD4-423BFE084E6A}"/>
              </a:ext>
            </a:extLst>
          </p:cNvPr>
          <p:cNvGrpSpPr/>
          <p:nvPr/>
        </p:nvGrpSpPr>
        <p:grpSpPr>
          <a:xfrm>
            <a:off x="801788" y="5529498"/>
            <a:ext cx="343440" cy="434160"/>
            <a:chOff x="801788" y="5529498"/>
            <a:chExt cx="343440" cy="43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16D63AE8-7F4B-CA81-7711-8994F01CEF4B}"/>
                    </a:ext>
                  </a:extLst>
                </p14:cNvPr>
                <p14:cNvContentPartPr/>
                <p14:nvPr/>
              </p14:nvContentPartPr>
              <p14:xfrm>
                <a:off x="801788" y="5529498"/>
                <a:ext cx="184680" cy="2959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16D63AE8-7F4B-CA81-7711-8994F01CEF4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3788" y="5511858"/>
                  <a:ext cx="2203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5B788B8B-DA2D-6FBF-4772-F4E14E1ABA46}"/>
                    </a:ext>
                  </a:extLst>
                </p14:cNvPr>
                <p14:cNvContentPartPr/>
                <p14:nvPr/>
              </p14:nvContentPartPr>
              <p14:xfrm>
                <a:off x="952988" y="5698338"/>
                <a:ext cx="192240" cy="26532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5B788B8B-DA2D-6FBF-4772-F4E14E1ABA4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4988" y="5680698"/>
                  <a:ext cx="22788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21C12D4-3364-F4A8-E5BC-F284E56EF364}"/>
              </a:ext>
            </a:extLst>
          </p:cNvPr>
          <p:cNvGrpSpPr/>
          <p:nvPr/>
        </p:nvGrpSpPr>
        <p:grpSpPr>
          <a:xfrm>
            <a:off x="460868" y="5215218"/>
            <a:ext cx="441720" cy="344160"/>
            <a:chOff x="460868" y="5215218"/>
            <a:chExt cx="441720" cy="34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32B6D0FC-EA97-AD7D-23B8-1462204C3D94}"/>
                    </a:ext>
                  </a:extLst>
                </p14:cNvPr>
                <p14:cNvContentPartPr/>
                <p14:nvPr/>
              </p14:nvContentPartPr>
              <p14:xfrm>
                <a:off x="460868" y="5215218"/>
                <a:ext cx="258840" cy="24516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32B6D0FC-EA97-AD7D-23B8-1462204C3D9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43228" y="5197578"/>
                  <a:ext cx="2944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7F20144B-DBBD-3CBF-3E13-789EC79A4671}"/>
                    </a:ext>
                  </a:extLst>
                </p14:cNvPr>
                <p14:cNvContentPartPr/>
                <p14:nvPr/>
              </p14:nvContentPartPr>
              <p14:xfrm>
                <a:off x="711068" y="5331138"/>
                <a:ext cx="191520" cy="22824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7F20144B-DBBD-3CBF-3E13-789EC79A467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3428" y="5313498"/>
                  <a:ext cx="227160" cy="26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5140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49F68E4-F9E8-B3B7-43E0-FE18B471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5" y="5076910"/>
            <a:ext cx="5251997" cy="1077105"/>
          </a:xfrm>
          <a:prstGeom prst="rect">
            <a:avLst/>
          </a:prstGeom>
        </p:spPr>
      </p:pic>
      <p:sp>
        <p:nvSpPr>
          <p:cNvPr id="5" name="한쪽 모서리가 둥근 사각형 4"/>
          <p:cNvSpPr/>
          <p:nvPr/>
        </p:nvSpPr>
        <p:spPr>
          <a:xfrm flipV="1">
            <a:off x="0" y="0"/>
            <a:ext cx="1425388" cy="1486460"/>
          </a:xfrm>
          <a:prstGeom prst="round1Rect">
            <a:avLst/>
          </a:prstGeom>
          <a:solidFill>
            <a:srgbClr val="2574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3910" y="995082"/>
            <a:ext cx="1204176" cy="793554"/>
          </a:xfrm>
          <a:prstGeom prst="roundRect">
            <a:avLst>
              <a:gd name="adj" fmla="val 11033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5400000" algn="t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solidFill>
                  <a:srgbClr val="2574DB"/>
                </a:solidFill>
              </a:rPr>
              <a:t>Main</a:t>
            </a:r>
            <a:endParaRPr lang="ko-KR" altLang="en-US" sz="1600" b="1" dirty="0">
              <a:solidFill>
                <a:srgbClr val="2574DB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25745" y="895374"/>
            <a:ext cx="215900" cy="215900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>
            <a:spLocks/>
          </p:cNvSpPr>
          <p:nvPr/>
        </p:nvSpPr>
        <p:spPr bwMode="auto">
          <a:xfrm>
            <a:off x="1090530" y="968118"/>
            <a:ext cx="86329" cy="75555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9315" y="130334"/>
            <a:ext cx="7978427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srgbClr val="2574DB"/>
                </a:solidFill>
              </a:rPr>
              <a:t>Concepts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0606" y="402869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kern="0" dirty="0">
                <a:solidFill>
                  <a:prstClr val="white"/>
                </a:solidFill>
              </a:rPr>
              <a:t>Dong-a E/E</a:t>
            </a:r>
            <a:endParaRPr lang="ko-KR" altLang="en-US" sz="1400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E20F9D-814F-5242-3003-C1C5697E4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03" y="1928004"/>
            <a:ext cx="4601509" cy="3001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C49457-1F30-95CD-A4D2-6F4CD2BC0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047" y="675112"/>
            <a:ext cx="4964266" cy="4101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래픽 16" descr="조금 굽은 줄 화살표 단색으로 채워진">
            <a:extLst>
              <a:ext uri="{FF2B5EF4-FFF2-40B4-BE49-F238E27FC236}">
                <a16:creationId xmlns:a16="http://schemas.microsoft.com/office/drawing/2014/main" id="{FA03B994-48D0-3BCE-0D8F-05581B268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31279" y="3082006"/>
            <a:ext cx="914400" cy="914400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2782F64-2A15-6EB1-FB24-DF009F09334B}"/>
              </a:ext>
            </a:extLst>
          </p:cNvPr>
          <p:cNvGrpSpPr/>
          <p:nvPr/>
        </p:nvGrpSpPr>
        <p:grpSpPr>
          <a:xfrm>
            <a:off x="5584598" y="4929997"/>
            <a:ext cx="5595236" cy="1469736"/>
            <a:chOff x="4401971" y="3895891"/>
            <a:chExt cx="6392132" cy="182985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F96844F0-EB4B-6A46-23E6-39CE9E19FCCC}"/>
                </a:ext>
              </a:extLst>
            </p:cNvPr>
            <p:cNvCxnSpPr>
              <a:cxnSpLocks/>
              <a:endCxn id="24" idx="4"/>
            </p:cNvCxnSpPr>
            <p:nvPr/>
          </p:nvCxnSpPr>
          <p:spPr>
            <a:xfrm flipH="1">
              <a:off x="4498471" y="4089814"/>
              <a:ext cx="1" cy="1548664"/>
            </a:xfrm>
            <a:prstGeom prst="line">
              <a:avLst/>
            </a:prstGeom>
            <a:ln w="222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1B5D8FF-3F19-08B6-C32E-51317056ADAC}"/>
                </a:ext>
              </a:extLst>
            </p:cNvPr>
            <p:cNvSpPr/>
            <p:nvPr/>
          </p:nvSpPr>
          <p:spPr>
            <a:xfrm>
              <a:off x="4405288" y="3974841"/>
              <a:ext cx="192999" cy="18065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5C6A412-FF12-B391-A823-EF03A8A8890B}"/>
                </a:ext>
              </a:extLst>
            </p:cNvPr>
            <p:cNvSpPr/>
            <p:nvPr/>
          </p:nvSpPr>
          <p:spPr>
            <a:xfrm>
              <a:off x="4401972" y="4708266"/>
              <a:ext cx="192999" cy="18065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2F976F1D-E422-563C-E9AD-2DF91155E1F7}"/>
                </a:ext>
              </a:extLst>
            </p:cNvPr>
            <p:cNvSpPr/>
            <p:nvPr/>
          </p:nvSpPr>
          <p:spPr>
            <a:xfrm>
              <a:off x="4401971" y="5457824"/>
              <a:ext cx="192999" cy="180654"/>
            </a:xfrm>
            <a:prstGeom prst="ellipse">
              <a:avLst/>
            </a:prstGeom>
            <a:solidFill>
              <a:srgbClr val="5B9BD5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055D12A-0186-9A83-63F7-7069269E1142}"/>
                </a:ext>
              </a:extLst>
            </p:cNvPr>
            <p:cNvSpPr/>
            <p:nvPr/>
          </p:nvSpPr>
          <p:spPr>
            <a:xfrm>
              <a:off x="4698103" y="4635457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인접한 벡터들끼리 내적 후 아크 코사인으로 각도 계산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D60EE16-E581-9A06-6791-CCE2C4F7F51A}"/>
                </a:ext>
              </a:extLst>
            </p:cNvPr>
            <p:cNvSpPr/>
            <p:nvPr/>
          </p:nvSpPr>
          <p:spPr>
            <a:xfrm>
              <a:off x="4698103" y="5365925"/>
              <a:ext cx="6096000" cy="35981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각도 정보를 이용한 </a:t>
              </a:r>
              <a:r>
                <a:rPr lang="en-US" altLang="ko-KR" sz="1600" dirty="0">
                  <a:latin typeface="Arial" panose="020B0604020202020204" pitchFamily="34" charset="0"/>
                  <a:cs typeface="Arial" panose="020B0604020202020204" pitchFamily="34" charset="0"/>
                </a:rPr>
                <a:t>KNN 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알고리즘으로 </a:t>
              </a:r>
              <a:r>
                <a:rPr lang="ko-KR" alt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제스쳐</a:t>
              </a:r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추정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8532ED-735F-91D7-E474-985A4BFE99EE}"/>
                </a:ext>
              </a:extLst>
            </p:cNvPr>
            <p:cNvSpPr/>
            <p:nvPr/>
          </p:nvSpPr>
          <p:spPr>
            <a:xfrm>
              <a:off x="4698103" y="3895891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특징점의 벡터 계산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8CFE2DBF-22E9-E098-7D75-87E945BE08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332" y="1319713"/>
            <a:ext cx="5914034" cy="4380765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EE996E4-C7CF-C3E9-18BE-14164B9602B6}"/>
              </a:ext>
            </a:extLst>
          </p:cNvPr>
          <p:cNvGrpSpPr/>
          <p:nvPr/>
        </p:nvGrpSpPr>
        <p:grpSpPr>
          <a:xfrm>
            <a:off x="3805007" y="6387160"/>
            <a:ext cx="4081753" cy="346190"/>
            <a:chOff x="2988998" y="6511810"/>
            <a:chExt cx="4081753" cy="34619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F6F0A95-7D25-F1E2-4F36-6307F7434514}"/>
                </a:ext>
              </a:extLst>
            </p:cNvPr>
            <p:cNvSpPr/>
            <p:nvPr/>
          </p:nvSpPr>
          <p:spPr>
            <a:xfrm>
              <a:off x="2988998" y="6524383"/>
              <a:ext cx="1261916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프로젝트 개요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43B9DF4-38D3-D4A2-264C-7D57585807AD}"/>
                </a:ext>
              </a:extLst>
            </p:cNvPr>
            <p:cNvSpPr/>
            <p:nvPr/>
          </p:nvSpPr>
          <p:spPr>
            <a:xfrm>
              <a:off x="4156369" y="6519301"/>
              <a:ext cx="1359068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1">
                      <a:lumMod val="65000"/>
                    </a:schemeClr>
                  </a:solidFill>
                </a:rPr>
                <a:t>라이브러리 소개</a:t>
              </a:r>
              <a:endParaRPr lang="en-US" altLang="ko-KR" sz="1200" b="1" kern="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C7B0987-CFAC-91C4-ACFA-5C6367AE41CD}"/>
                </a:ext>
              </a:extLst>
            </p:cNvPr>
            <p:cNvSpPr/>
            <p:nvPr/>
          </p:nvSpPr>
          <p:spPr>
            <a:xfrm>
              <a:off x="5504892" y="6524383"/>
              <a:ext cx="80113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rgbClr val="2574DB"/>
                  </a:solidFill>
                </a:rPr>
                <a:t>주요내용</a:t>
              </a:r>
              <a:endParaRPr lang="en-US" altLang="ko-KR" sz="1200" b="1" kern="0" dirty="0">
                <a:solidFill>
                  <a:srgbClr val="2574DB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57EF377-55DC-0BF2-57F7-3369FC4A2E79}"/>
                </a:ext>
              </a:extLst>
            </p:cNvPr>
            <p:cNvSpPr/>
            <p:nvPr/>
          </p:nvSpPr>
          <p:spPr>
            <a:xfrm>
              <a:off x="6376376" y="6511810"/>
              <a:ext cx="694375" cy="333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lnSpc>
                  <a:spcPct val="150000"/>
                </a:lnSpc>
                <a:defRPr/>
              </a:pPr>
              <a:r>
                <a:rPr lang="ko-KR" altLang="en-US" sz="1200" b="1" kern="0" dirty="0">
                  <a:solidFill>
                    <a:schemeClr val="bg2">
                      <a:lumMod val="75000"/>
                    </a:schemeClr>
                  </a:solidFill>
                </a:rPr>
                <a:t>마무리</a:t>
              </a:r>
              <a:endParaRPr lang="en-US" altLang="ko-KR" sz="1200" b="1" kern="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11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396</Words>
  <Application>Microsoft Office PowerPoint</Application>
  <PresentationFormat>와이드스크린</PresentationFormat>
  <Paragraphs>145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 윤수</cp:lastModifiedBy>
  <cp:revision>38</cp:revision>
  <dcterms:created xsi:type="dcterms:W3CDTF">2020-05-14T14:56:15Z</dcterms:created>
  <dcterms:modified xsi:type="dcterms:W3CDTF">2022-06-10T02:08:23Z</dcterms:modified>
</cp:coreProperties>
</file>